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avi" ContentType="video/x-msvideo"/>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4"/>
  </p:sldMasterIdLst>
  <p:notesMasterIdLst>
    <p:notesMasterId r:id="rId55"/>
  </p:notesMasterIdLst>
  <p:handoutMasterIdLst>
    <p:handoutMasterId r:id="rId56"/>
  </p:handoutMasterIdLst>
  <p:sldIdLst>
    <p:sldId id="279" r:id="rId5"/>
    <p:sldId id="287" r:id="rId6"/>
    <p:sldId id="334" r:id="rId7"/>
    <p:sldId id="299" r:id="rId8"/>
    <p:sldId id="333" r:id="rId9"/>
    <p:sldId id="293" r:id="rId10"/>
    <p:sldId id="313" r:id="rId11"/>
    <p:sldId id="332" r:id="rId12"/>
    <p:sldId id="302" r:id="rId13"/>
    <p:sldId id="322" r:id="rId14"/>
    <p:sldId id="337" r:id="rId15"/>
    <p:sldId id="307" r:id="rId16"/>
    <p:sldId id="345" r:id="rId17"/>
    <p:sldId id="292" r:id="rId18"/>
    <p:sldId id="296" r:id="rId19"/>
    <p:sldId id="297" r:id="rId20"/>
    <p:sldId id="298" r:id="rId21"/>
    <p:sldId id="308" r:id="rId22"/>
    <p:sldId id="329" r:id="rId23"/>
    <p:sldId id="330" r:id="rId24"/>
    <p:sldId id="319" r:id="rId25"/>
    <p:sldId id="320" r:id="rId26"/>
    <p:sldId id="321" r:id="rId27"/>
    <p:sldId id="323" r:id="rId28"/>
    <p:sldId id="336" r:id="rId29"/>
    <p:sldId id="351" r:id="rId30"/>
    <p:sldId id="353" r:id="rId31"/>
    <p:sldId id="344" r:id="rId32"/>
    <p:sldId id="311" r:id="rId33"/>
    <p:sldId id="271" r:id="rId34"/>
    <p:sldId id="303" r:id="rId35"/>
    <p:sldId id="327" r:id="rId36"/>
    <p:sldId id="325" r:id="rId37"/>
    <p:sldId id="317" r:id="rId38"/>
    <p:sldId id="314" r:id="rId39"/>
    <p:sldId id="318" r:id="rId40"/>
    <p:sldId id="316" r:id="rId41"/>
    <p:sldId id="341" r:id="rId42"/>
    <p:sldId id="342" r:id="rId43"/>
    <p:sldId id="348" r:id="rId44"/>
    <p:sldId id="350" r:id="rId45"/>
    <p:sldId id="340" r:id="rId46"/>
    <p:sldId id="347" r:id="rId47"/>
    <p:sldId id="312" r:id="rId48"/>
    <p:sldId id="349" r:id="rId49"/>
    <p:sldId id="326" r:id="rId50"/>
    <p:sldId id="328" r:id="rId51"/>
    <p:sldId id="346" r:id="rId52"/>
    <p:sldId id="270" r:id="rId53"/>
    <p:sldId id="278" r:id="rId54"/>
  </p:sldIdLst>
  <p:sldSz cx="12188825" cy="6858000"/>
  <p:notesSz cx="6858000" cy="9144000"/>
  <p:defaultTextStyle>
    <a:defPPr algn="r" rtl="1">
      <a:defRPr lang="he-il"/>
    </a:defPPr>
    <a:lvl1pPr marL="0" algn="r" defTabSz="1218987" rtl="1" eaLnBrk="1" latinLnBrk="0" hangingPunct="1">
      <a:defRPr sz="2400" kern="1200">
        <a:solidFill>
          <a:schemeClr val="tx1"/>
        </a:solidFill>
        <a:latin typeface="+mn-lt"/>
        <a:ea typeface="+mn-ea"/>
        <a:cs typeface="+mn-cs"/>
      </a:defRPr>
    </a:lvl1pPr>
    <a:lvl2pPr marL="609493" algn="r" defTabSz="1218987" rtl="1" eaLnBrk="1" latinLnBrk="0" hangingPunct="1">
      <a:defRPr sz="2400" kern="1200">
        <a:solidFill>
          <a:schemeClr val="tx1"/>
        </a:solidFill>
        <a:latin typeface="+mn-lt"/>
        <a:ea typeface="+mn-ea"/>
        <a:cs typeface="+mn-cs"/>
      </a:defRPr>
    </a:lvl2pPr>
    <a:lvl3pPr marL="1218987" algn="r" defTabSz="1218987" rtl="1" eaLnBrk="1" latinLnBrk="0" hangingPunct="1">
      <a:defRPr sz="2400" kern="1200">
        <a:solidFill>
          <a:schemeClr val="tx1"/>
        </a:solidFill>
        <a:latin typeface="+mn-lt"/>
        <a:ea typeface="+mn-ea"/>
        <a:cs typeface="+mn-cs"/>
      </a:defRPr>
    </a:lvl3pPr>
    <a:lvl4pPr marL="1828480" algn="r" defTabSz="1218987" rtl="1" eaLnBrk="1" latinLnBrk="0" hangingPunct="1">
      <a:defRPr sz="2400" kern="1200">
        <a:solidFill>
          <a:schemeClr val="tx1"/>
        </a:solidFill>
        <a:latin typeface="+mn-lt"/>
        <a:ea typeface="+mn-ea"/>
        <a:cs typeface="+mn-cs"/>
      </a:defRPr>
    </a:lvl4pPr>
    <a:lvl5pPr marL="2437973" algn="r" defTabSz="1218987" rtl="1" eaLnBrk="1" latinLnBrk="0" hangingPunct="1">
      <a:defRPr sz="2400" kern="1200">
        <a:solidFill>
          <a:schemeClr val="tx1"/>
        </a:solidFill>
        <a:latin typeface="+mn-lt"/>
        <a:ea typeface="+mn-ea"/>
        <a:cs typeface="+mn-cs"/>
      </a:defRPr>
    </a:lvl5pPr>
    <a:lvl6pPr marL="3047467" algn="r" defTabSz="1218987" rtl="1" eaLnBrk="1" latinLnBrk="0" hangingPunct="1">
      <a:defRPr sz="2400" kern="1200">
        <a:solidFill>
          <a:schemeClr val="tx1"/>
        </a:solidFill>
        <a:latin typeface="+mn-lt"/>
        <a:ea typeface="+mn-ea"/>
        <a:cs typeface="+mn-cs"/>
      </a:defRPr>
    </a:lvl6pPr>
    <a:lvl7pPr marL="3656960" algn="r" defTabSz="1218987" rtl="1" eaLnBrk="1" latinLnBrk="0" hangingPunct="1">
      <a:defRPr sz="2400" kern="1200">
        <a:solidFill>
          <a:schemeClr val="tx1"/>
        </a:solidFill>
        <a:latin typeface="+mn-lt"/>
        <a:ea typeface="+mn-ea"/>
        <a:cs typeface="+mn-cs"/>
      </a:defRPr>
    </a:lvl7pPr>
    <a:lvl8pPr marL="4266453" algn="r" defTabSz="1218987" rtl="1" eaLnBrk="1" latinLnBrk="0" hangingPunct="1">
      <a:defRPr sz="2400" kern="1200">
        <a:solidFill>
          <a:schemeClr val="tx1"/>
        </a:solidFill>
        <a:latin typeface="+mn-lt"/>
        <a:ea typeface="+mn-ea"/>
        <a:cs typeface="+mn-cs"/>
      </a:defRPr>
    </a:lvl8pPr>
    <a:lvl9pPr marL="4875947" algn="r" defTabSz="1218987" rtl="1"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6"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88277" autoAdjust="0"/>
  </p:normalViewPr>
  <p:slideViewPr>
    <p:cSldViewPr>
      <p:cViewPr varScale="1">
        <p:scale>
          <a:sx n="67" d="100"/>
          <a:sy n="67" d="100"/>
        </p:scale>
        <p:origin x="80" y="92"/>
      </p:cViewPr>
      <p:guideLst>
        <p:guide orient="horz" pos="2160"/>
        <p:guide pos="3839"/>
      </p:guideLst>
    </p:cSldViewPr>
  </p:slideViewPr>
  <p:notesTextViewPr>
    <p:cViewPr>
      <p:scale>
        <a:sx n="1" d="1"/>
        <a:sy n="1" d="1"/>
      </p:scale>
      <p:origin x="0" y="0"/>
    </p:cViewPr>
  </p:notesTextViewPr>
  <p:notesViewPr>
    <p:cSldViewPr showGuides="1">
      <p:cViewPr varScale="1">
        <p:scale>
          <a:sx n="100" d="100"/>
          <a:sy n="100" d="100"/>
        </p:scale>
        <p:origin x="280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_____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סידרה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קטגוריה 1</c:v>
                </c:pt>
                <c:pt idx="1">
                  <c:v>קטגוריה 2</c:v>
                </c:pt>
                <c:pt idx="2">
                  <c:v>קטגוריה 3</c:v>
                </c:pt>
                <c:pt idx="3">
                  <c:v>קטגוריה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F52-419F-99EB-0A384E23D0A1}"/>
            </c:ext>
          </c:extLst>
        </c:ser>
        <c:ser>
          <c:idx val="1"/>
          <c:order val="1"/>
          <c:tx>
            <c:strRef>
              <c:f>Sheet1!$C$1</c:f>
              <c:strCache>
                <c:ptCount val="1"/>
                <c:pt idx="0">
                  <c:v>סידרה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קטגוריה 1</c:v>
                </c:pt>
                <c:pt idx="1">
                  <c:v>קטגוריה 2</c:v>
                </c:pt>
                <c:pt idx="2">
                  <c:v>קטגוריה 3</c:v>
                </c:pt>
                <c:pt idx="3">
                  <c:v>קטגוריה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F52-419F-99EB-0A384E23D0A1}"/>
            </c:ext>
          </c:extLst>
        </c:ser>
        <c:ser>
          <c:idx val="2"/>
          <c:order val="2"/>
          <c:tx>
            <c:strRef>
              <c:f>Sheet1!$D$1</c:f>
              <c:strCache>
                <c:ptCount val="1"/>
                <c:pt idx="0">
                  <c:v>סידרה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קטגוריה 1</c:v>
                </c:pt>
                <c:pt idx="1">
                  <c:v>קטגוריה 2</c:v>
                </c:pt>
                <c:pt idx="2">
                  <c:v>קטגוריה 3</c:v>
                </c:pt>
                <c:pt idx="3">
                  <c:v>קטגוריה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F52-419F-99EB-0A384E23D0A1}"/>
            </c:ext>
          </c:extLst>
        </c:ser>
        <c:dLbls>
          <c:dLblPos val="outEnd"/>
          <c:showLegendKey val="0"/>
          <c:showVal val="1"/>
          <c:showCatName val="0"/>
          <c:showSerName val="0"/>
          <c:showPercent val="0"/>
          <c:showBubbleSize val="0"/>
        </c:dLbls>
        <c:gapWidth val="444"/>
        <c:overlap val="-90"/>
        <c:axId val="601062776"/>
        <c:axId val="601062384"/>
      </c:barChart>
      <c:catAx>
        <c:axId val="601062776"/>
        <c:scaling>
          <c:orientation val="maxMin"/>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601062384"/>
        <c:crosses val="autoZero"/>
        <c:auto val="1"/>
        <c:lblAlgn val="ctr"/>
        <c:lblOffset val="100"/>
        <c:noMultiLvlLbl val="0"/>
      </c:catAx>
      <c:valAx>
        <c:axId val="601062384"/>
        <c:scaling>
          <c:orientation val="minMax"/>
        </c:scaling>
        <c:delete val="1"/>
        <c:axPos val="r"/>
        <c:numFmt formatCode="General" sourceLinked="1"/>
        <c:majorTickMark val="none"/>
        <c:minorTickMark val="none"/>
        <c:tickLblPos val="nextTo"/>
        <c:crossAx val="60106277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11.xml.rels><?xml version="1.0" encoding="UTF-8" standalone="yes"?>
<Relationships xmlns="http://schemas.openxmlformats.org/package/2006/relationships"><Relationship Id="rId1" Type="http://schemas.openxmlformats.org/officeDocument/2006/relationships/image" Target="../media/image59.pn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ata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image" Target="../media/image27.jpg"/></Relationships>
</file>

<file path=ppt/diagrams/_rels/drawing11.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image" Target="../media/image1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rawing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image" Target="../media/image27.jp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F2F1F5-1577-4A29-9867-D8D15627AD13}" type="doc">
      <dgm:prSet loTypeId="urn:microsoft.com/office/officeart/2005/8/layout/chevron1"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smtClean="0"/>
            <a:t>עולם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8FB678AD-0A81-4DBB-A073-2AE7667EC96E}">
      <dgm:prSet phldrT="[טקסט]"/>
      <dgm:spPr/>
      <dgm:t>
        <a:bodyPr/>
        <a:lstStyle/>
        <a:p>
          <a:pPr rtl="1"/>
          <a:r>
            <a:rPr lang="he-IL" dirty="0" err="1" smtClean="0"/>
            <a:t>פירמול</a:t>
          </a:r>
          <a:r>
            <a:rPr lang="he-IL" dirty="0" smtClean="0"/>
            <a:t> הבעיה</a:t>
          </a:r>
          <a:endParaRPr lang="he-IL" dirty="0"/>
        </a:p>
      </dgm:t>
    </dgm:pt>
    <dgm:pt modelId="{06ECF480-0314-4959-AE43-A06B86A33171}" type="parTrans" cxnId="{20DE5BFE-EED7-4346-8241-644F8B54F26A}">
      <dgm:prSet/>
      <dgm:spPr/>
      <dgm:t>
        <a:bodyPr/>
        <a:lstStyle/>
        <a:p>
          <a:pPr rtl="1"/>
          <a:endParaRPr lang="he-IL"/>
        </a:p>
      </dgm:t>
    </dgm:pt>
    <dgm:pt modelId="{3C7BA25A-8ACD-43D6-AE90-DE3EC481EEAB}" type="sibTrans" cxnId="{20DE5BFE-EED7-4346-8241-644F8B54F26A}">
      <dgm:prSet/>
      <dgm:spPr/>
      <dgm:t>
        <a:bodyPr/>
        <a:lstStyle/>
        <a:p>
          <a:pPr rtl="1"/>
          <a:endParaRPr lang="he-IL"/>
        </a:p>
      </dgm:t>
    </dgm:pt>
    <dgm:pt modelId="{967493DA-05EB-43EE-9D88-2B4EDE571795}" type="pres">
      <dgm:prSet presAssocID="{0AF2F1F5-1577-4A29-9867-D8D15627AD13}" presName="Name0" presStyleCnt="0">
        <dgm:presLayoutVars>
          <dgm:dir val="rev"/>
          <dgm:animLvl val="lvl"/>
          <dgm:resizeHandles val="exact"/>
        </dgm:presLayoutVars>
      </dgm:prSet>
      <dgm:spPr/>
    </dgm:pt>
    <dgm:pt modelId="{AB4037A8-D47E-4D99-BA9E-7F1C71A5F497}" type="pres">
      <dgm:prSet presAssocID="{C8D3B867-616C-4D93-8D2F-0646848D2DF5}" presName="parTxOnly" presStyleLbl="node1" presStyleIdx="0" presStyleCnt="5">
        <dgm:presLayoutVars>
          <dgm:chMax val="0"/>
          <dgm:chPref val="0"/>
          <dgm:bulletEnabled val="1"/>
        </dgm:presLayoutVars>
      </dgm:prSet>
      <dgm:spPr/>
      <dgm:t>
        <a:bodyPr/>
        <a:lstStyle/>
        <a:p>
          <a:pPr rtl="1"/>
          <a:endParaRPr lang="he-IL"/>
        </a:p>
      </dgm:t>
    </dgm:pt>
    <dgm:pt modelId="{C46BE092-4CE9-4D4D-9CA1-33BEF3BBF8B5}" type="pres">
      <dgm:prSet presAssocID="{C0D717B1-E0DC-4345-975D-182FB9AFE581}" presName="parTxOnlySpace" presStyleCnt="0"/>
      <dgm:spPr/>
    </dgm:pt>
    <dgm:pt modelId="{EA0E5B15-A39A-4310-A172-90C51E6283FF}" type="pres">
      <dgm:prSet presAssocID="{8FB678AD-0A81-4DBB-A073-2AE7667EC96E}" presName="parTxOnly" presStyleLbl="node1" presStyleIdx="1" presStyleCnt="5">
        <dgm:presLayoutVars>
          <dgm:chMax val="0"/>
          <dgm:chPref val="0"/>
          <dgm:bulletEnabled val="1"/>
        </dgm:presLayoutVars>
      </dgm:prSet>
      <dgm:spPr/>
      <dgm:t>
        <a:bodyPr/>
        <a:lstStyle/>
        <a:p>
          <a:pPr rtl="1"/>
          <a:endParaRPr lang="he-IL"/>
        </a:p>
      </dgm:t>
    </dgm:pt>
    <dgm:pt modelId="{4B74A8A8-63B6-4EAF-A65E-5801A90B0A1A}" type="pres">
      <dgm:prSet presAssocID="{3C7BA25A-8ACD-43D6-AE90-DE3EC481EEAB}" presName="parTxOnlySpace" presStyleCnt="0"/>
      <dgm:spPr/>
    </dgm:pt>
    <dgm:pt modelId="{DBC69DBF-9BAC-4136-9D6B-8AA03C155737}" type="pres">
      <dgm:prSet presAssocID="{60567087-8BFE-4632-901F-568D1DC3CB69}" presName="parTxOnly" presStyleLbl="node1" presStyleIdx="2" presStyleCnt="5">
        <dgm:presLayoutVars>
          <dgm:chMax val="0"/>
          <dgm:chPref val="0"/>
          <dgm:bulletEnabled val="1"/>
        </dgm:presLayoutVars>
      </dgm:prSet>
      <dgm:spPr/>
      <dgm:t>
        <a:bodyPr/>
        <a:lstStyle/>
        <a:p>
          <a:pPr rtl="1"/>
          <a:endParaRPr lang="he-IL"/>
        </a:p>
      </dgm:t>
    </dgm:pt>
    <dgm:pt modelId="{D48CD093-2D1E-458D-994A-1F8BC73BAC61}" type="pres">
      <dgm:prSet presAssocID="{C923D492-4660-4669-B12B-5F004FF6F9F4}" presName="parTxOnlySpace" presStyleCnt="0"/>
      <dgm:spPr/>
    </dgm:pt>
    <dgm:pt modelId="{441B950A-851C-470A-92C4-2D1ED75C05CC}" type="pres">
      <dgm:prSet presAssocID="{3AF99681-C564-4A8E-A8F1-04A794CDFC55}" presName="parTxOnly" presStyleLbl="node1" presStyleIdx="3" presStyleCnt="5">
        <dgm:presLayoutVars>
          <dgm:chMax val="0"/>
          <dgm:chPref val="0"/>
          <dgm:bulletEnabled val="1"/>
        </dgm:presLayoutVars>
      </dgm:prSet>
      <dgm:spPr/>
      <dgm:t>
        <a:bodyPr/>
        <a:lstStyle/>
        <a:p>
          <a:pPr rtl="1"/>
          <a:endParaRPr lang="he-IL"/>
        </a:p>
      </dgm:t>
    </dgm:pt>
    <dgm:pt modelId="{17BA220F-A467-445F-A0D1-979241652CA7}" type="pres">
      <dgm:prSet presAssocID="{445B7A31-E731-47DD-B289-2712CD60BA08}" presName="parTxOnlySpace" presStyleCnt="0"/>
      <dgm:spPr/>
    </dgm:pt>
    <dgm:pt modelId="{EC4D339C-EC0F-4F06-82A7-E614A1247B11}" type="pres">
      <dgm:prSet presAssocID="{F7F50A6D-361A-484C-866C-A6A6BC69D7F4}" presName="parTxOnly" presStyleLbl="node1" presStyleIdx="4" presStyleCnt="5">
        <dgm:presLayoutVars>
          <dgm:chMax val="0"/>
          <dgm:chPref val="0"/>
          <dgm:bulletEnabled val="1"/>
        </dgm:presLayoutVars>
      </dgm:prSet>
      <dgm:spPr/>
      <dgm:t>
        <a:bodyPr/>
        <a:lstStyle/>
        <a:p>
          <a:pPr rtl="1"/>
          <a:endParaRPr lang="he-IL"/>
        </a:p>
      </dgm:t>
    </dgm:pt>
  </dgm:ptLst>
  <dgm:cxnLst>
    <dgm:cxn modelId="{FA1BC6C2-EAEB-45F6-8A04-BAFBB3870402}" type="presOf" srcId="{60567087-8BFE-4632-901F-568D1DC3CB69}" destId="{DBC69DBF-9BAC-4136-9D6B-8AA03C155737}" srcOrd="0" destOrd="0" presId="urn:microsoft.com/office/officeart/2005/8/layout/chevron1"/>
    <dgm:cxn modelId="{91BAC607-9225-4CD4-8F39-2121B94DB632}" type="presOf" srcId="{0AF2F1F5-1577-4A29-9867-D8D15627AD13}" destId="{967493DA-05EB-43EE-9D88-2B4EDE571795}" srcOrd="0" destOrd="0" presId="urn:microsoft.com/office/officeart/2005/8/layout/chevron1"/>
    <dgm:cxn modelId="{2DB840A9-5994-42AB-BC04-8E64E9F93E84}" srcId="{0AF2F1F5-1577-4A29-9867-D8D15627AD13}" destId="{60567087-8BFE-4632-901F-568D1DC3CB69}" srcOrd="2" destOrd="0" parTransId="{9B810AD2-E78C-4C7C-B8DC-DE5BCABDA3DF}" sibTransId="{C923D492-4660-4669-B12B-5F004FF6F9F4}"/>
    <dgm:cxn modelId="{2EBC9F77-F292-489E-9B72-A73431DE7BC3}" srcId="{0AF2F1F5-1577-4A29-9867-D8D15627AD13}" destId="{F7F50A6D-361A-484C-866C-A6A6BC69D7F4}" srcOrd="4" destOrd="0" parTransId="{FD9A6795-3475-49C8-A220-2C88E7F612BD}" sibTransId="{1CB36C06-DE45-4CA3-98CD-031544CD11F5}"/>
    <dgm:cxn modelId="{20DE5BFE-EED7-4346-8241-644F8B54F26A}" srcId="{0AF2F1F5-1577-4A29-9867-D8D15627AD13}" destId="{8FB678AD-0A81-4DBB-A073-2AE7667EC96E}" srcOrd="1" destOrd="0" parTransId="{06ECF480-0314-4959-AE43-A06B86A33171}" sibTransId="{3C7BA25A-8ACD-43D6-AE90-DE3EC481EEAB}"/>
    <dgm:cxn modelId="{6D286D16-01CC-4285-A55F-44218BF5396E}" type="presOf" srcId="{C8D3B867-616C-4D93-8D2F-0646848D2DF5}" destId="{AB4037A8-D47E-4D99-BA9E-7F1C71A5F497}" srcOrd="0" destOrd="0" presId="urn:microsoft.com/office/officeart/2005/8/layout/chevron1"/>
    <dgm:cxn modelId="{B1650BDD-CDCE-4785-AA15-AE052619DFBD}" type="presOf" srcId="{F7F50A6D-361A-484C-866C-A6A6BC69D7F4}" destId="{EC4D339C-EC0F-4F06-82A7-E614A1247B11}" srcOrd="0" destOrd="0" presId="urn:microsoft.com/office/officeart/2005/8/layout/chevron1"/>
    <dgm:cxn modelId="{9565B8C4-8DB0-4A3E-8E4A-BC4F2DB95591}" srcId="{0AF2F1F5-1577-4A29-9867-D8D15627AD13}" destId="{C8D3B867-616C-4D93-8D2F-0646848D2DF5}" srcOrd="0" destOrd="0" parTransId="{34A627C6-8A27-4DF3-B6AD-EFEEEB87B601}" sibTransId="{C0D717B1-E0DC-4345-975D-182FB9AFE581}"/>
    <dgm:cxn modelId="{03F59F00-74F6-4FAA-8DE4-4348B0453814}" srcId="{0AF2F1F5-1577-4A29-9867-D8D15627AD13}" destId="{3AF99681-C564-4A8E-A8F1-04A794CDFC55}" srcOrd="3" destOrd="0" parTransId="{9639950D-7C45-4F30-A021-FBA344B2F84F}" sibTransId="{445B7A31-E731-47DD-B289-2712CD60BA08}"/>
    <dgm:cxn modelId="{19CF975E-9A55-4105-B091-AD1DF762A749}" type="presOf" srcId="{8FB678AD-0A81-4DBB-A073-2AE7667EC96E}" destId="{EA0E5B15-A39A-4310-A172-90C51E6283FF}" srcOrd="0" destOrd="0" presId="urn:microsoft.com/office/officeart/2005/8/layout/chevron1"/>
    <dgm:cxn modelId="{E4DDED3C-AFB0-478D-9C7D-DD46B981F1EB}" type="presOf" srcId="{3AF99681-C564-4A8E-A8F1-04A794CDFC55}" destId="{441B950A-851C-470A-92C4-2D1ED75C05CC}" srcOrd="0" destOrd="0" presId="urn:microsoft.com/office/officeart/2005/8/layout/chevron1"/>
    <dgm:cxn modelId="{C7404765-4D2B-4D4A-BD8E-1DE12A8C2A03}" type="presParOf" srcId="{967493DA-05EB-43EE-9D88-2B4EDE571795}" destId="{AB4037A8-D47E-4D99-BA9E-7F1C71A5F497}" srcOrd="0" destOrd="0" presId="urn:microsoft.com/office/officeart/2005/8/layout/chevron1"/>
    <dgm:cxn modelId="{D10F4479-7501-4399-AC92-5E26A1AA84CA}" type="presParOf" srcId="{967493DA-05EB-43EE-9D88-2B4EDE571795}" destId="{C46BE092-4CE9-4D4D-9CA1-33BEF3BBF8B5}" srcOrd="1" destOrd="0" presId="urn:microsoft.com/office/officeart/2005/8/layout/chevron1"/>
    <dgm:cxn modelId="{26AD9CF3-33A3-418D-A485-3A06DC32393B}" type="presParOf" srcId="{967493DA-05EB-43EE-9D88-2B4EDE571795}" destId="{EA0E5B15-A39A-4310-A172-90C51E6283FF}" srcOrd="2" destOrd="0" presId="urn:microsoft.com/office/officeart/2005/8/layout/chevron1"/>
    <dgm:cxn modelId="{4FF3DB61-0A77-4FB2-A658-68F7A9DD3163}" type="presParOf" srcId="{967493DA-05EB-43EE-9D88-2B4EDE571795}" destId="{4B74A8A8-63B6-4EAF-A65E-5801A90B0A1A}" srcOrd="3" destOrd="0" presId="urn:microsoft.com/office/officeart/2005/8/layout/chevron1"/>
    <dgm:cxn modelId="{77DCDBF1-E151-4C6B-A98F-555DB39C98B8}" type="presParOf" srcId="{967493DA-05EB-43EE-9D88-2B4EDE571795}" destId="{DBC69DBF-9BAC-4136-9D6B-8AA03C155737}" srcOrd="4" destOrd="0" presId="urn:microsoft.com/office/officeart/2005/8/layout/chevron1"/>
    <dgm:cxn modelId="{AF873069-F5D2-482F-A5ED-C9DB83E0EE28}" type="presParOf" srcId="{967493DA-05EB-43EE-9D88-2B4EDE571795}" destId="{D48CD093-2D1E-458D-994A-1F8BC73BAC61}" srcOrd="5" destOrd="0" presId="urn:microsoft.com/office/officeart/2005/8/layout/chevron1"/>
    <dgm:cxn modelId="{2AE6B53E-DA6C-45E3-9EC2-041EB8B84931}" type="presParOf" srcId="{967493DA-05EB-43EE-9D88-2B4EDE571795}" destId="{441B950A-851C-470A-92C4-2D1ED75C05CC}" srcOrd="6" destOrd="0" presId="urn:microsoft.com/office/officeart/2005/8/layout/chevron1"/>
    <dgm:cxn modelId="{93E99101-D8E2-4D63-AAAC-7D503EBE7515}" type="presParOf" srcId="{967493DA-05EB-43EE-9D88-2B4EDE571795}" destId="{17BA220F-A467-445F-A0D1-979241652CA7}" srcOrd="7" destOrd="0" presId="urn:microsoft.com/office/officeart/2005/8/layout/chevron1"/>
    <dgm:cxn modelId="{E97CFD1E-8C6F-4A11-B331-70522B7AC54E}" type="presParOf" srcId="{967493DA-05EB-43EE-9D88-2B4EDE571795}" destId="{EC4D339C-EC0F-4F06-82A7-E614A1247B11}"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err="1" smtClean="0"/>
            <a:t>פירמול</a:t>
          </a:r>
          <a:r>
            <a:rPr lang="he-IL" dirty="0" smtClean="0"/>
            <a:t>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a:solidFill>
          <a:srgbClr val="00B0F0">
            <a:alpha val="63333"/>
          </a:srgbClr>
        </a:solidFill>
      </dgm:spPr>
      <dgm:t>
        <a:bodyPr/>
        <a:lstStyle/>
        <a:p>
          <a:pPr rtl="1"/>
          <a:r>
            <a:rPr lang="he-IL" b="1" dirty="0" smtClean="0"/>
            <a:t>גישה מתקדמת</a:t>
          </a:r>
          <a:endParaRPr lang="he-IL" b="1"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C09C9F1F-0E14-4CE2-90AA-A7329A40A04F}">
      <dgm:prSet phldrT="[טקסט]"/>
      <dgm:spPr/>
      <dgm:t>
        <a:bodyPr/>
        <a:lstStyle/>
        <a:p>
          <a:pPr rtl="1"/>
          <a:r>
            <a:rPr lang="he-IL" smtClean="0"/>
            <a:t>עולם הבעיה</a:t>
          </a:r>
          <a:endParaRPr lang="he-IL" dirty="0"/>
        </a:p>
      </dgm:t>
    </dgm:pt>
    <dgm:pt modelId="{5D98851C-CD01-45BE-A4C0-402A5F5A3276}" type="parTrans" cxnId="{C5D727FC-3617-401B-B8EA-CB3DFAC9A5E5}">
      <dgm:prSet/>
      <dgm:spPr/>
      <dgm:t>
        <a:bodyPr/>
        <a:lstStyle/>
        <a:p>
          <a:pPr rtl="1"/>
          <a:endParaRPr lang="he-IL"/>
        </a:p>
      </dgm:t>
    </dgm:pt>
    <dgm:pt modelId="{E871CA8B-B734-43E8-ADD8-3FF7C8BC6D73}" type="sibTrans" cxnId="{C5D727FC-3617-401B-B8EA-CB3DFAC9A5E5}">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3F695236-C66D-4B1D-B607-2F0B12C843CF}" type="pres">
      <dgm:prSet presAssocID="{C09C9F1F-0E14-4CE2-90AA-A7329A40A04F}" presName="node" presStyleLbl="node1" presStyleIdx="0" presStyleCnt="5">
        <dgm:presLayoutVars>
          <dgm:bulletEnabled val="1"/>
        </dgm:presLayoutVars>
      </dgm:prSet>
      <dgm:spPr/>
      <dgm:t>
        <a:bodyPr/>
        <a:lstStyle/>
        <a:p>
          <a:pPr rtl="1"/>
          <a:endParaRPr lang="he-IL"/>
        </a:p>
      </dgm:t>
    </dgm:pt>
    <dgm:pt modelId="{424F4F8D-0B42-4995-8F01-5C0536173C6D}" type="pres">
      <dgm:prSet presAssocID="{E871CA8B-B734-43E8-ADD8-3FF7C8BC6D73}" presName="sibTrans" presStyleLbl="sibTrans2D1" presStyleIdx="0" presStyleCnt="4"/>
      <dgm:spPr/>
      <dgm:t>
        <a:bodyPr/>
        <a:lstStyle/>
        <a:p>
          <a:pPr rtl="1"/>
          <a:endParaRPr lang="he-IL"/>
        </a:p>
      </dgm:t>
    </dgm:pt>
    <dgm:pt modelId="{14D22A35-75F4-406A-A000-0CF93F64792B}" type="pres">
      <dgm:prSet presAssocID="{E871CA8B-B734-43E8-ADD8-3FF7C8BC6D73}" presName="connectorText" presStyleLbl="sibTrans2D1" presStyleIdx="0" presStyleCnt="4"/>
      <dgm:spPr/>
      <dgm:t>
        <a:bodyPr/>
        <a:lstStyle/>
        <a:p>
          <a:pPr rtl="1"/>
          <a:endParaRPr lang="he-IL"/>
        </a:p>
      </dgm:t>
    </dgm:pt>
    <dgm:pt modelId="{0C9B67B3-83C4-4A4D-BC95-E368E497E14E}" type="pres">
      <dgm:prSet presAssocID="{C8D3B867-616C-4D93-8D2F-0646848D2DF5}" presName="node" presStyleLbl="node1" presStyleIdx="1" presStyleCnt="5" custScaleX="97935" custScaleY="99539" custLinFactNeighborX="-333">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1" presStyleCnt="4"/>
      <dgm:spPr/>
      <dgm:t>
        <a:bodyPr/>
        <a:lstStyle/>
        <a:p>
          <a:pPr rtl="1"/>
          <a:endParaRPr lang="he-IL"/>
        </a:p>
      </dgm:t>
    </dgm:pt>
    <dgm:pt modelId="{223A1DDC-11A3-49DC-87C6-2F752F5510DF}" type="pres">
      <dgm:prSet presAssocID="{C0D717B1-E0DC-4345-975D-182FB9AFE581}" presName="connectorText" presStyleLbl="sibTrans2D1" presStyleIdx="1" presStyleCnt="4"/>
      <dgm:spPr/>
      <dgm:t>
        <a:bodyPr/>
        <a:lstStyle/>
        <a:p>
          <a:pPr rtl="1"/>
          <a:endParaRPr lang="he-IL"/>
        </a:p>
      </dgm:t>
    </dgm:pt>
    <dgm:pt modelId="{1720CB49-2DD4-468C-AF52-B4160B56E314}" type="pres">
      <dgm:prSet presAssocID="{60567087-8BFE-4632-901F-568D1DC3CB69}" presName="node" presStyleLbl="node1" presStyleIdx="2" presStyleCnt="5">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2" presStyleCnt="4"/>
      <dgm:spPr/>
      <dgm:t>
        <a:bodyPr/>
        <a:lstStyle/>
        <a:p>
          <a:pPr rtl="1"/>
          <a:endParaRPr lang="he-IL"/>
        </a:p>
      </dgm:t>
    </dgm:pt>
    <dgm:pt modelId="{9EFA7CD0-E12A-4283-815B-8165BF702FD6}" type="pres">
      <dgm:prSet presAssocID="{C923D492-4660-4669-B12B-5F004FF6F9F4}" presName="connectorText" presStyleLbl="sibTrans2D1" presStyleIdx="2" presStyleCnt="4"/>
      <dgm:spPr/>
      <dgm:t>
        <a:bodyPr/>
        <a:lstStyle/>
        <a:p>
          <a:pPr rtl="1"/>
          <a:endParaRPr lang="he-IL"/>
        </a:p>
      </dgm:t>
    </dgm:pt>
    <dgm:pt modelId="{D4665274-7591-4106-871A-FBA75C5AB5CD}" type="pres">
      <dgm:prSet presAssocID="{3AF99681-C564-4A8E-A8F1-04A794CDFC55}" presName="node" presStyleLbl="node1" presStyleIdx="3" presStyleCnt="5" custScaleX="143957" custScaleY="167047">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3" presStyleCnt="4"/>
      <dgm:spPr/>
      <dgm:t>
        <a:bodyPr/>
        <a:lstStyle/>
        <a:p>
          <a:pPr rtl="1"/>
          <a:endParaRPr lang="he-IL"/>
        </a:p>
      </dgm:t>
    </dgm:pt>
    <dgm:pt modelId="{7FFCB564-7199-4B85-B1AD-162DCA6CFD0E}" type="pres">
      <dgm:prSet presAssocID="{445B7A31-E731-47DD-B289-2712CD60BA08}" presName="connectorText" presStyleLbl="sibTrans2D1" presStyleIdx="3" presStyleCnt="4"/>
      <dgm:spPr/>
      <dgm:t>
        <a:bodyPr/>
        <a:lstStyle/>
        <a:p>
          <a:pPr rtl="1"/>
          <a:endParaRPr lang="he-IL"/>
        </a:p>
      </dgm:t>
    </dgm:pt>
    <dgm:pt modelId="{8CED9FEC-71DF-4899-B38D-97E38A32AE49}" type="pres">
      <dgm:prSet presAssocID="{F7F50A6D-361A-484C-866C-A6A6BC69D7F4}" presName="node" presStyleLbl="node1" presStyleIdx="4" presStyleCnt="5">
        <dgm:presLayoutVars>
          <dgm:bulletEnabled val="1"/>
        </dgm:presLayoutVars>
      </dgm:prSet>
      <dgm:spPr/>
      <dgm:t>
        <a:bodyPr/>
        <a:lstStyle/>
        <a:p>
          <a:pPr rtl="1"/>
          <a:endParaRPr lang="he-IL"/>
        </a:p>
      </dgm:t>
    </dgm:pt>
  </dgm:ptLst>
  <dgm:cxnLst>
    <dgm:cxn modelId="{4C2DA621-7703-4CC7-BC9F-774FF9ADEB3A}" type="presOf" srcId="{3AF99681-C564-4A8E-A8F1-04A794CDFC55}" destId="{D4665274-7591-4106-871A-FBA75C5AB5CD}" srcOrd="0" destOrd="0" presId="urn:microsoft.com/office/officeart/2005/8/layout/process2"/>
    <dgm:cxn modelId="{F37D1F08-013C-4848-B7CC-A95DCAD80CE0}" type="presOf" srcId="{445B7A31-E731-47DD-B289-2712CD60BA08}" destId="{3A9A79A1-0D77-40B7-B9BC-029AC3E195FD}" srcOrd="0" destOrd="0" presId="urn:microsoft.com/office/officeart/2005/8/layout/process2"/>
    <dgm:cxn modelId="{1A5764C4-06FA-44FF-8E8D-77DB39DCB469}" type="presOf" srcId="{F7F50A6D-361A-484C-866C-A6A6BC69D7F4}" destId="{8CED9FEC-71DF-4899-B38D-97E38A32AE49}" srcOrd="0" destOrd="0" presId="urn:microsoft.com/office/officeart/2005/8/layout/process2"/>
    <dgm:cxn modelId="{22DF58FF-0E8F-4A2D-8F76-87E5091E1B9D}" type="presOf" srcId="{C09C9F1F-0E14-4CE2-90AA-A7329A40A04F}" destId="{3F695236-C66D-4B1D-B607-2F0B12C843CF}" srcOrd="0" destOrd="0" presId="urn:microsoft.com/office/officeart/2005/8/layout/process2"/>
    <dgm:cxn modelId="{2EBC9F77-F292-489E-9B72-A73431DE7BC3}" srcId="{0AF2F1F5-1577-4A29-9867-D8D15627AD13}" destId="{F7F50A6D-361A-484C-866C-A6A6BC69D7F4}" srcOrd="4" destOrd="0" parTransId="{FD9A6795-3475-49C8-A220-2C88E7F612BD}" sibTransId="{1CB36C06-DE45-4CA3-98CD-031544CD11F5}"/>
    <dgm:cxn modelId="{88D0B1EF-BD26-4AA8-BE8B-65A5A28C8F43}" type="presOf" srcId="{E871CA8B-B734-43E8-ADD8-3FF7C8BC6D73}" destId="{14D22A35-75F4-406A-A000-0CF93F64792B}" srcOrd="1" destOrd="0" presId="urn:microsoft.com/office/officeart/2005/8/layout/process2"/>
    <dgm:cxn modelId="{C5D727FC-3617-401B-B8EA-CB3DFAC9A5E5}" srcId="{0AF2F1F5-1577-4A29-9867-D8D15627AD13}" destId="{C09C9F1F-0E14-4CE2-90AA-A7329A40A04F}" srcOrd="0" destOrd="0" parTransId="{5D98851C-CD01-45BE-A4C0-402A5F5A3276}" sibTransId="{E871CA8B-B734-43E8-ADD8-3FF7C8BC6D73}"/>
    <dgm:cxn modelId="{8F64498E-0F45-4FB5-AEF6-54D7EB2EA2FB}" type="presOf" srcId="{445B7A31-E731-47DD-B289-2712CD60BA08}" destId="{7FFCB564-7199-4B85-B1AD-162DCA6CFD0E}" srcOrd="1" destOrd="0" presId="urn:microsoft.com/office/officeart/2005/8/layout/process2"/>
    <dgm:cxn modelId="{C6008C55-29BE-4B10-BB96-B4311C086B90}" type="presOf" srcId="{C923D492-4660-4669-B12B-5F004FF6F9F4}" destId="{35D0E197-76FE-4C7A-B695-73B2B066F20F}" srcOrd="0" destOrd="0" presId="urn:microsoft.com/office/officeart/2005/8/layout/process2"/>
    <dgm:cxn modelId="{B4EBBDB0-2C8A-4846-AC39-9B365A6E980C}" type="presOf" srcId="{C923D492-4660-4669-B12B-5F004FF6F9F4}" destId="{9EFA7CD0-E12A-4283-815B-8165BF702FD6}" srcOrd="1" destOrd="0" presId="urn:microsoft.com/office/officeart/2005/8/layout/process2"/>
    <dgm:cxn modelId="{9565B8C4-8DB0-4A3E-8E4A-BC4F2DB95591}" srcId="{0AF2F1F5-1577-4A29-9867-D8D15627AD13}" destId="{C8D3B867-616C-4D93-8D2F-0646848D2DF5}" srcOrd="1" destOrd="0" parTransId="{34A627C6-8A27-4DF3-B6AD-EFEEEB87B601}" sibTransId="{C0D717B1-E0DC-4345-975D-182FB9AFE581}"/>
    <dgm:cxn modelId="{2DB840A9-5994-42AB-BC04-8E64E9F93E84}" srcId="{0AF2F1F5-1577-4A29-9867-D8D15627AD13}" destId="{60567087-8BFE-4632-901F-568D1DC3CB69}" srcOrd="2" destOrd="0" parTransId="{9B810AD2-E78C-4C7C-B8DC-DE5BCABDA3DF}" sibTransId="{C923D492-4660-4669-B12B-5F004FF6F9F4}"/>
    <dgm:cxn modelId="{792971C9-AD16-4620-A31F-EDBFDE7744B0}" type="presOf" srcId="{E871CA8B-B734-43E8-ADD8-3FF7C8BC6D73}" destId="{424F4F8D-0B42-4995-8F01-5C0536173C6D}" srcOrd="0" destOrd="0" presId="urn:microsoft.com/office/officeart/2005/8/layout/process2"/>
    <dgm:cxn modelId="{EA40BDDC-4B08-4FAD-A466-E633E501004B}" type="presOf" srcId="{C0D717B1-E0DC-4345-975D-182FB9AFE581}" destId="{223A1DDC-11A3-49DC-87C6-2F752F5510DF}" srcOrd="1" destOrd="0" presId="urn:microsoft.com/office/officeart/2005/8/layout/process2"/>
    <dgm:cxn modelId="{43D47AE0-9250-4609-9039-D673E57A6580}" type="presOf" srcId="{60567087-8BFE-4632-901F-568D1DC3CB69}" destId="{1720CB49-2DD4-468C-AF52-B4160B56E314}" srcOrd="0" destOrd="0" presId="urn:microsoft.com/office/officeart/2005/8/layout/process2"/>
    <dgm:cxn modelId="{03F59F00-74F6-4FAA-8DE4-4348B0453814}" srcId="{0AF2F1F5-1577-4A29-9867-D8D15627AD13}" destId="{3AF99681-C564-4A8E-A8F1-04A794CDFC55}" srcOrd="3" destOrd="0" parTransId="{9639950D-7C45-4F30-A021-FBA344B2F84F}" sibTransId="{445B7A31-E731-47DD-B289-2712CD60BA08}"/>
    <dgm:cxn modelId="{8CDFD17C-72FD-4DAF-B328-2188497E3289}" type="presOf" srcId="{C8D3B867-616C-4D93-8D2F-0646848D2DF5}" destId="{0C9B67B3-83C4-4A4D-BC95-E368E497E14E}" srcOrd="0" destOrd="0" presId="urn:microsoft.com/office/officeart/2005/8/layout/process2"/>
    <dgm:cxn modelId="{6CA450BE-9261-4AA8-9E78-7AEEB1FFBFB0}" type="presOf" srcId="{0AF2F1F5-1577-4A29-9867-D8D15627AD13}" destId="{3C6EEFC3-DF41-4291-8105-CD9D0D0E89CF}" srcOrd="0" destOrd="0" presId="urn:microsoft.com/office/officeart/2005/8/layout/process2"/>
    <dgm:cxn modelId="{6A89EF01-EBA3-429D-ACAC-51F6EFD012DE}" type="presOf" srcId="{C0D717B1-E0DC-4345-975D-182FB9AFE581}" destId="{C776469E-5491-49BB-9F34-B5FA9B8B47D1}" srcOrd="0" destOrd="0" presId="urn:microsoft.com/office/officeart/2005/8/layout/process2"/>
    <dgm:cxn modelId="{B03254B1-F478-48B3-BCB0-6C0EFCE7A0F8}" type="presParOf" srcId="{3C6EEFC3-DF41-4291-8105-CD9D0D0E89CF}" destId="{3F695236-C66D-4B1D-B607-2F0B12C843CF}" srcOrd="0" destOrd="0" presId="urn:microsoft.com/office/officeart/2005/8/layout/process2"/>
    <dgm:cxn modelId="{80684DFB-83E6-4573-A57F-AB15D1315D04}" type="presParOf" srcId="{3C6EEFC3-DF41-4291-8105-CD9D0D0E89CF}" destId="{424F4F8D-0B42-4995-8F01-5C0536173C6D}" srcOrd="1" destOrd="0" presId="urn:microsoft.com/office/officeart/2005/8/layout/process2"/>
    <dgm:cxn modelId="{12D913D8-24B7-4240-8E35-172F7D7F6DBC}" type="presParOf" srcId="{424F4F8D-0B42-4995-8F01-5C0536173C6D}" destId="{14D22A35-75F4-406A-A000-0CF93F64792B}" srcOrd="0" destOrd="0" presId="urn:microsoft.com/office/officeart/2005/8/layout/process2"/>
    <dgm:cxn modelId="{71409BFF-7D40-4A61-AE2F-C7D558E35187}" type="presParOf" srcId="{3C6EEFC3-DF41-4291-8105-CD9D0D0E89CF}" destId="{0C9B67B3-83C4-4A4D-BC95-E368E497E14E}" srcOrd="2" destOrd="0" presId="urn:microsoft.com/office/officeart/2005/8/layout/process2"/>
    <dgm:cxn modelId="{01DFAB87-0B72-470B-B028-09D200A59047}" type="presParOf" srcId="{3C6EEFC3-DF41-4291-8105-CD9D0D0E89CF}" destId="{C776469E-5491-49BB-9F34-B5FA9B8B47D1}" srcOrd="3" destOrd="0" presId="urn:microsoft.com/office/officeart/2005/8/layout/process2"/>
    <dgm:cxn modelId="{BBBC4233-D3CA-4A8B-AA5F-AE11D68CEB26}" type="presParOf" srcId="{C776469E-5491-49BB-9F34-B5FA9B8B47D1}" destId="{223A1DDC-11A3-49DC-87C6-2F752F5510DF}" srcOrd="0" destOrd="0" presId="urn:microsoft.com/office/officeart/2005/8/layout/process2"/>
    <dgm:cxn modelId="{61013007-C40F-4521-95E8-D31E0FA62C47}" type="presParOf" srcId="{3C6EEFC3-DF41-4291-8105-CD9D0D0E89CF}" destId="{1720CB49-2DD4-468C-AF52-B4160B56E314}" srcOrd="4" destOrd="0" presId="urn:microsoft.com/office/officeart/2005/8/layout/process2"/>
    <dgm:cxn modelId="{DDF8D4D9-E9E6-468F-9E80-B694EC79B934}" type="presParOf" srcId="{3C6EEFC3-DF41-4291-8105-CD9D0D0E89CF}" destId="{35D0E197-76FE-4C7A-B695-73B2B066F20F}" srcOrd="5" destOrd="0" presId="urn:microsoft.com/office/officeart/2005/8/layout/process2"/>
    <dgm:cxn modelId="{2C25D1C9-F15C-4A2F-A5BD-D952F4A601CE}" type="presParOf" srcId="{35D0E197-76FE-4C7A-B695-73B2B066F20F}" destId="{9EFA7CD0-E12A-4283-815B-8165BF702FD6}" srcOrd="0" destOrd="0" presId="urn:microsoft.com/office/officeart/2005/8/layout/process2"/>
    <dgm:cxn modelId="{681BA459-C6A5-4184-9E56-A0D5DCC72ED2}" type="presParOf" srcId="{3C6EEFC3-DF41-4291-8105-CD9D0D0E89CF}" destId="{D4665274-7591-4106-871A-FBA75C5AB5CD}" srcOrd="6" destOrd="0" presId="urn:microsoft.com/office/officeart/2005/8/layout/process2"/>
    <dgm:cxn modelId="{50D3ED1C-5AB6-4B60-923E-053FD55D5C03}" type="presParOf" srcId="{3C6EEFC3-DF41-4291-8105-CD9D0D0E89CF}" destId="{3A9A79A1-0D77-40B7-B9BC-029AC3E195FD}" srcOrd="7" destOrd="0" presId="urn:microsoft.com/office/officeart/2005/8/layout/process2"/>
    <dgm:cxn modelId="{6C92316E-7E05-4DE6-8764-AEB940B0DAF7}" type="presParOf" srcId="{3A9A79A1-0D77-40B7-B9BC-029AC3E195FD}" destId="{7FFCB564-7199-4B85-B1AD-162DCA6CFD0E}" srcOrd="0" destOrd="0" presId="urn:microsoft.com/office/officeart/2005/8/layout/process2"/>
    <dgm:cxn modelId="{853656D5-E8CF-4848-A1C6-0A898CBC7EBD}" type="presParOf" srcId="{3C6EEFC3-DF41-4291-8105-CD9D0D0E89CF}" destId="{8CED9FEC-71DF-4899-B38D-97E38A32AE4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8882A0-F2ED-4D62-8358-EDC72457659B}" type="doc">
      <dgm:prSet loTypeId="urn:microsoft.com/office/officeart/2005/8/layout/hProcess9" loCatId="process" qsTypeId="urn:microsoft.com/office/officeart/2005/8/quickstyle/simple1" qsCatId="simple" csTypeId="urn:microsoft.com/office/officeart/2005/8/colors/accent1_2" csCatId="accent1" phldr="1"/>
      <dgm:spPr/>
    </dgm:pt>
    <dgm:pt modelId="{5C3619CC-8B6B-42F0-8135-5821FD45E3A2}">
      <dgm:prSet phldrT="[טקסט]"/>
      <dgm:spPr/>
      <dgm:t>
        <a:bodyPr/>
        <a:lstStyle/>
        <a:p>
          <a:pPr rtl="1"/>
          <a:r>
            <a:rPr lang="he-IL" dirty="0" smtClean="0"/>
            <a:t>מיקומי החיילים</a:t>
          </a:r>
          <a:endParaRPr lang="he-IL" dirty="0"/>
        </a:p>
      </dgm:t>
    </dgm:pt>
    <dgm:pt modelId="{9F85E04D-5CA2-4A92-8366-AA96482D1545}" type="parTrans" cxnId="{23DB71FE-90A0-46DD-9420-8FBBA7F27936}">
      <dgm:prSet/>
      <dgm:spPr/>
      <dgm:t>
        <a:bodyPr/>
        <a:lstStyle/>
        <a:p>
          <a:pPr rtl="1"/>
          <a:endParaRPr lang="he-IL"/>
        </a:p>
      </dgm:t>
    </dgm:pt>
    <dgm:pt modelId="{858A1793-E2DE-411B-A2A5-A08A1B63AFF2}" type="sibTrans" cxnId="{23DB71FE-90A0-46DD-9420-8FBBA7F27936}">
      <dgm:prSet/>
      <dgm:spPr/>
      <dgm:t>
        <a:bodyPr/>
        <a:lstStyle/>
        <a:p>
          <a:pPr rtl="1"/>
          <a:endParaRPr lang="he-IL"/>
        </a:p>
      </dgm:t>
    </dgm:pt>
    <dgm:pt modelId="{A647CE5D-0E79-4018-B1DE-6F638290057C}">
      <dgm:prSet phldrT="[טקסט]" phldr="1"/>
      <dgm:spPr>
        <a:blipFill rotWithShape="0">
          <a:blip xmlns:r="http://schemas.openxmlformats.org/officeDocument/2006/relationships" r:embed="rId1"/>
          <a:stretch>
            <a:fillRect/>
          </a:stretch>
        </a:blipFill>
      </dgm:spPr>
      <dgm:t>
        <a:bodyPr/>
        <a:lstStyle/>
        <a:p>
          <a:pPr rtl="1"/>
          <a:endParaRPr lang="he-IL" dirty="0"/>
        </a:p>
      </dgm:t>
    </dgm:pt>
    <dgm:pt modelId="{E0EC3500-37CB-476F-A776-4E6C5F2F19A7}" type="parTrans" cxnId="{9D47516A-B1A7-4F69-AB4A-766B6790EAAA}">
      <dgm:prSet/>
      <dgm:spPr/>
      <dgm:t>
        <a:bodyPr/>
        <a:lstStyle/>
        <a:p>
          <a:pPr rtl="1"/>
          <a:endParaRPr lang="he-IL"/>
        </a:p>
      </dgm:t>
    </dgm:pt>
    <dgm:pt modelId="{D0B19242-8EFE-46ED-B08E-F8BDB5649CE0}" type="sibTrans" cxnId="{9D47516A-B1A7-4F69-AB4A-766B6790EAAA}">
      <dgm:prSet/>
      <dgm:spPr/>
      <dgm:t>
        <a:bodyPr/>
        <a:lstStyle/>
        <a:p>
          <a:pPr rtl="1"/>
          <a:endParaRPr lang="he-IL"/>
        </a:p>
      </dgm:t>
    </dgm:pt>
    <dgm:pt modelId="{7F5FD1CB-B190-470D-9FD9-E445D60DC1B2}">
      <dgm:prSet phldrT="[טקסט]"/>
      <dgm:spPr/>
      <dgm:t>
        <a:bodyPr/>
        <a:lstStyle/>
        <a:p>
          <a:pPr rtl="1"/>
          <a:r>
            <a:rPr lang="he-IL" dirty="0" smtClean="0"/>
            <a:t>נזק על כל בניין</a:t>
          </a:r>
          <a:endParaRPr lang="he-IL" dirty="0"/>
        </a:p>
      </dgm:t>
    </dgm:pt>
    <dgm:pt modelId="{BD6C3FBC-AE97-4E39-A6E7-78561AE8E205}" type="parTrans" cxnId="{F81D2278-28A2-494B-A2B0-438940681346}">
      <dgm:prSet/>
      <dgm:spPr/>
      <dgm:t>
        <a:bodyPr/>
        <a:lstStyle/>
        <a:p>
          <a:pPr rtl="1"/>
          <a:endParaRPr lang="he-IL"/>
        </a:p>
      </dgm:t>
    </dgm:pt>
    <dgm:pt modelId="{B288C17B-F6E1-4627-887B-E7187D0489DF}" type="sibTrans" cxnId="{F81D2278-28A2-494B-A2B0-438940681346}">
      <dgm:prSet/>
      <dgm:spPr/>
      <dgm:t>
        <a:bodyPr/>
        <a:lstStyle/>
        <a:p>
          <a:pPr rtl="1"/>
          <a:endParaRPr lang="he-IL"/>
        </a:p>
      </dgm:t>
    </dgm:pt>
    <dgm:pt modelId="{C4B2A937-762A-4ECF-9B02-409538F4107A}" type="pres">
      <dgm:prSet presAssocID="{268882A0-F2ED-4D62-8358-EDC72457659B}" presName="CompostProcess" presStyleCnt="0">
        <dgm:presLayoutVars>
          <dgm:dir/>
          <dgm:resizeHandles val="exact"/>
        </dgm:presLayoutVars>
      </dgm:prSet>
      <dgm:spPr/>
    </dgm:pt>
    <dgm:pt modelId="{85C286BB-A0F4-4BDE-B0B1-DF4A2358D1EF}" type="pres">
      <dgm:prSet presAssocID="{268882A0-F2ED-4D62-8358-EDC72457659B}" presName="arrow" presStyleLbl="bgShp" presStyleIdx="0" presStyleCnt="1" custLinFactNeighborX="2043" custLinFactNeighborY="15107"/>
      <dgm:spPr/>
    </dgm:pt>
    <dgm:pt modelId="{6743AB87-58E9-47FA-8CCE-AF353B76AFDE}" type="pres">
      <dgm:prSet presAssocID="{268882A0-F2ED-4D62-8358-EDC72457659B}" presName="linearProcess" presStyleCnt="0"/>
      <dgm:spPr/>
    </dgm:pt>
    <dgm:pt modelId="{6A177EC5-BFAF-4128-9FA9-27C760397626}" type="pres">
      <dgm:prSet presAssocID="{5C3619CC-8B6B-42F0-8135-5821FD45E3A2}" presName="textNode" presStyleLbl="node1" presStyleIdx="0" presStyleCnt="3" custScaleX="67901" custScaleY="86493">
        <dgm:presLayoutVars>
          <dgm:bulletEnabled val="1"/>
        </dgm:presLayoutVars>
      </dgm:prSet>
      <dgm:spPr/>
      <dgm:t>
        <a:bodyPr/>
        <a:lstStyle/>
        <a:p>
          <a:pPr rtl="1"/>
          <a:endParaRPr lang="he-IL"/>
        </a:p>
      </dgm:t>
    </dgm:pt>
    <dgm:pt modelId="{48F19B2B-33EA-468D-AAE3-7E101CBE991A}" type="pres">
      <dgm:prSet presAssocID="{858A1793-E2DE-411B-A2A5-A08A1B63AFF2}" presName="sibTrans" presStyleCnt="0"/>
      <dgm:spPr/>
    </dgm:pt>
    <dgm:pt modelId="{A172445A-4C61-495D-B453-ABB772B44644}" type="pres">
      <dgm:prSet presAssocID="{A647CE5D-0E79-4018-B1DE-6F638290057C}" presName="textNode" presStyleLbl="node1" presStyleIdx="1" presStyleCnt="3" custScaleX="175829" custScaleY="161269">
        <dgm:presLayoutVars>
          <dgm:bulletEnabled val="1"/>
        </dgm:presLayoutVars>
      </dgm:prSet>
      <dgm:spPr/>
      <dgm:t>
        <a:bodyPr/>
        <a:lstStyle/>
        <a:p>
          <a:pPr rtl="1"/>
          <a:endParaRPr lang="he-IL"/>
        </a:p>
      </dgm:t>
    </dgm:pt>
    <dgm:pt modelId="{1B28A19C-3D93-4AEF-BF9C-2174E8ACA26F}" type="pres">
      <dgm:prSet presAssocID="{D0B19242-8EFE-46ED-B08E-F8BDB5649CE0}" presName="sibTrans" presStyleCnt="0"/>
      <dgm:spPr/>
    </dgm:pt>
    <dgm:pt modelId="{C4F7F2BB-EB83-423C-8F03-D7D2E4E724A5}" type="pres">
      <dgm:prSet presAssocID="{7F5FD1CB-B190-470D-9FD9-E445D60DC1B2}" presName="textNode" presStyleLbl="node1" presStyleIdx="2" presStyleCnt="3" custScaleX="68996" custScaleY="77146">
        <dgm:presLayoutVars>
          <dgm:bulletEnabled val="1"/>
        </dgm:presLayoutVars>
      </dgm:prSet>
      <dgm:spPr/>
      <dgm:t>
        <a:bodyPr/>
        <a:lstStyle/>
        <a:p>
          <a:pPr rtl="1"/>
          <a:endParaRPr lang="he-IL"/>
        </a:p>
      </dgm:t>
    </dgm:pt>
  </dgm:ptLst>
  <dgm:cxnLst>
    <dgm:cxn modelId="{9D47516A-B1A7-4F69-AB4A-766B6790EAAA}" srcId="{268882A0-F2ED-4D62-8358-EDC72457659B}" destId="{A647CE5D-0E79-4018-B1DE-6F638290057C}" srcOrd="1" destOrd="0" parTransId="{E0EC3500-37CB-476F-A776-4E6C5F2F19A7}" sibTransId="{D0B19242-8EFE-46ED-B08E-F8BDB5649CE0}"/>
    <dgm:cxn modelId="{23DB71FE-90A0-46DD-9420-8FBBA7F27936}" srcId="{268882A0-F2ED-4D62-8358-EDC72457659B}" destId="{5C3619CC-8B6B-42F0-8135-5821FD45E3A2}" srcOrd="0" destOrd="0" parTransId="{9F85E04D-5CA2-4A92-8366-AA96482D1545}" sibTransId="{858A1793-E2DE-411B-A2A5-A08A1B63AFF2}"/>
    <dgm:cxn modelId="{5F67F1BC-9DDD-4CD2-B861-6A8BE9CBDC1F}" type="presOf" srcId="{A647CE5D-0E79-4018-B1DE-6F638290057C}" destId="{A172445A-4C61-495D-B453-ABB772B44644}" srcOrd="0" destOrd="0" presId="urn:microsoft.com/office/officeart/2005/8/layout/hProcess9"/>
    <dgm:cxn modelId="{0448EB90-D4C1-43A0-95D1-D13FB0D3223D}" type="presOf" srcId="{7F5FD1CB-B190-470D-9FD9-E445D60DC1B2}" destId="{C4F7F2BB-EB83-423C-8F03-D7D2E4E724A5}" srcOrd="0" destOrd="0" presId="urn:microsoft.com/office/officeart/2005/8/layout/hProcess9"/>
    <dgm:cxn modelId="{F81D2278-28A2-494B-A2B0-438940681346}" srcId="{268882A0-F2ED-4D62-8358-EDC72457659B}" destId="{7F5FD1CB-B190-470D-9FD9-E445D60DC1B2}" srcOrd="2" destOrd="0" parTransId="{BD6C3FBC-AE97-4E39-A6E7-78561AE8E205}" sibTransId="{B288C17B-F6E1-4627-887B-E7187D0489DF}"/>
    <dgm:cxn modelId="{EFCBEE54-F3D5-42AC-8B6A-AB28A3657EF2}" type="presOf" srcId="{268882A0-F2ED-4D62-8358-EDC72457659B}" destId="{C4B2A937-762A-4ECF-9B02-409538F4107A}" srcOrd="0" destOrd="0" presId="urn:microsoft.com/office/officeart/2005/8/layout/hProcess9"/>
    <dgm:cxn modelId="{8246AD31-8042-4C3B-84DA-E094CA522B6E}" type="presOf" srcId="{5C3619CC-8B6B-42F0-8135-5821FD45E3A2}" destId="{6A177EC5-BFAF-4128-9FA9-27C760397626}" srcOrd="0" destOrd="0" presId="urn:microsoft.com/office/officeart/2005/8/layout/hProcess9"/>
    <dgm:cxn modelId="{A6A3816A-5907-4EC3-9298-5197DACF720B}" type="presParOf" srcId="{C4B2A937-762A-4ECF-9B02-409538F4107A}" destId="{85C286BB-A0F4-4BDE-B0B1-DF4A2358D1EF}" srcOrd="0" destOrd="0" presId="urn:microsoft.com/office/officeart/2005/8/layout/hProcess9"/>
    <dgm:cxn modelId="{C8C53D20-B7AB-4D31-BDE2-28BE9B517AF0}" type="presParOf" srcId="{C4B2A937-762A-4ECF-9B02-409538F4107A}" destId="{6743AB87-58E9-47FA-8CCE-AF353B76AFDE}" srcOrd="1" destOrd="0" presId="urn:microsoft.com/office/officeart/2005/8/layout/hProcess9"/>
    <dgm:cxn modelId="{1B0D408C-52EF-4E15-8BC6-337E188B56D9}" type="presParOf" srcId="{6743AB87-58E9-47FA-8CCE-AF353B76AFDE}" destId="{6A177EC5-BFAF-4128-9FA9-27C760397626}" srcOrd="0" destOrd="0" presId="urn:microsoft.com/office/officeart/2005/8/layout/hProcess9"/>
    <dgm:cxn modelId="{AB91FDCC-60B7-4195-BAED-E93D4DB440D6}" type="presParOf" srcId="{6743AB87-58E9-47FA-8CCE-AF353B76AFDE}" destId="{48F19B2B-33EA-468D-AAE3-7E101CBE991A}" srcOrd="1" destOrd="0" presId="urn:microsoft.com/office/officeart/2005/8/layout/hProcess9"/>
    <dgm:cxn modelId="{F2D49462-FF28-4A18-B130-2875AB0EA8B8}" type="presParOf" srcId="{6743AB87-58E9-47FA-8CCE-AF353B76AFDE}" destId="{A172445A-4C61-495D-B453-ABB772B44644}" srcOrd="2" destOrd="0" presId="urn:microsoft.com/office/officeart/2005/8/layout/hProcess9"/>
    <dgm:cxn modelId="{01FECD9A-C149-4392-BDDB-C27C1C61EE61}" type="presParOf" srcId="{6743AB87-58E9-47FA-8CCE-AF353B76AFDE}" destId="{1B28A19C-3D93-4AEF-BF9C-2174E8ACA26F}" srcOrd="3" destOrd="0" presId="urn:microsoft.com/office/officeart/2005/8/layout/hProcess9"/>
    <dgm:cxn modelId="{446251C3-F4A9-4D96-9A1F-80E2798581A1}" type="presParOf" srcId="{6743AB87-58E9-47FA-8CCE-AF353B76AFDE}" destId="{C4F7F2BB-EB83-423C-8F03-D7D2E4E724A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err="1" smtClean="0"/>
            <a:t>פירמול</a:t>
          </a:r>
          <a:r>
            <a:rPr lang="he-IL" dirty="0" smtClean="0"/>
            <a:t>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a:solidFill>
          <a:srgbClr val="00B0F0">
            <a:alpha val="50000"/>
          </a:srgbClr>
        </a:solidFill>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8B2E7399-D45D-4AC9-A5C7-864BF28DE583}">
      <dgm:prSet phldrT="[טקסט]"/>
      <dgm:spPr/>
      <dgm:t>
        <a:bodyPr/>
        <a:lstStyle/>
        <a:p>
          <a:pPr rtl="1"/>
          <a:r>
            <a:rPr lang="he-IL" smtClean="0"/>
            <a:t>עולם הבעיה</a:t>
          </a:r>
          <a:endParaRPr lang="he-IL" dirty="0"/>
        </a:p>
      </dgm:t>
    </dgm:pt>
    <dgm:pt modelId="{D7742138-B498-4BB9-9841-4E9BCF701FB9}" type="parTrans" cxnId="{F184D93D-A116-420D-BAFF-76825FD7A5A4}">
      <dgm:prSet/>
      <dgm:spPr/>
      <dgm:t>
        <a:bodyPr/>
        <a:lstStyle/>
        <a:p>
          <a:pPr rtl="1"/>
          <a:endParaRPr lang="he-IL"/>
        </a:p>
      </dgm:t>
    </dgm:pt>
    <dgm:pt modelId="{840CB45D-9BAD-4072-A50B-ACEAA501F8C2}" type="sibTrans" cxnId="{F184D93D-A116-420D-BAFF-76825FD7A5A4}">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EFD880C2-E77B-49CF-A6F4-53E91DA1DDCA}" type="pres">
      <dgm:prSet presAssocID="{8B2E7399-D45D-4AC9-A5C7-864BF28DE583}" presName="node" presStyleLbl="node1" presStyleIdx="0" presStyleCnt="5">
        <dgm:presLayoutVars>
          <dgm:bulletEnabled val="1"/>
        </dgm:presLayoutVars>
      </dgm:prSet>
      <dgm:spPr/>
      <dgm:t>
        <a:bodyPr/>
        <a:lstStyle/>
        <a:p>
          <a:pPr rtl="1"/>
          <a:endParaRPr lang="he-IL"/>
        </a:p>
      </dgm:t>
    </dgm:pt>
    <dgm:pt modelId="{B19148DF-C56D-408D-A15C-DBC02BBC0D15}" type="pres">
      <dgm:prSet presAssocID="{840CB45D-9BAD-4072-A50B-ACEAA501F8C2}" presName="sibTrans" presStyleLbl="sibTrans2D1" presStyleIdx="0" presStyleCnt="4"/>
      <dgm:spPr/>
      <dgm:t>
        <a:bodyPr/>
        <a:lstStyle/>
        <a:p>
          <a:pPr rtl="1"/>
          <a:endParaRPr lang="he-IL"/>
        </a:p>
      </dgm:t>
    </dgm:pt>
    <dgm:pt modelId="{2641F772-DF62-4C26-BFF9-9E1C6CD24621}" type="pres">
      <dgm:prSet presAssocID="{840CB45D-9BAD-4072-A50B-ACEAA501F8C2}" presName="connectorText" presStyleLbl="sibTrans2D1" presStyleIdx="0" presStyleCnt="4"/>
      <dgm:spPr/>
      <dgm:t>
        <a:bodyPr/>
        <a:lstStyle/>
        <a:p>
          <a:pPr rtl="1"/>
          <a:endParaRPr lang="he-IL"/>
        </a:p>
      </dgm:t>
    </dgm:pt>
    <dgm:pt modelId="{0C9B67B3-83C4-4A4D-BC95-E368E497E14E}" type="pres">
      <dgm:prSet presAssocID="{C8D3B867-616C-4D93-8D2F-0646848D2DF5}" presName="node" presStyleLbl="node1" presStyleIdx="1" presStyleCnt="5" custScaleX="97935" custScaleY="99539">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1" presStyleCnt="4"/>
      <dgm:spPr/>
      <dgm:t>
        <a:bodyPr/>
        <a:lstStyle/>
        <a:p>
          <a:pPr rtl="1"/>
          <a:endParaRPr lang="he-IL"/>
        </a:p>
      </dgm:t>
    </dgm:pt>
    <dgm:pt modelId="{223A1DDC-11A3-49DC-87C6-2F752F5510DF}" type="pres">
      <dgm:prSet presAssocID="{C0D717B1-E0DC-4345-975D-182FB9AFE581}" presName="connectorText" presStyleLbl="sibTrans2D1" presStyleIdx="1" presStyleCnt="4"/>
      <dgm:spPr/>
      <dgm:t>
        <a:bodyPr/>
        <a:lstStyle/>
        <a:p>
          <a:pPr rtl="1"/>
          <a:endParaRPr lang="he-IL"/>
        </a:p>
      </dgm:t>
    </dgm:pt>
    <dgm:pt modelId="{1720CB49-2DD4-468C-AF52-B4160B56E314}" type="pres">
      <dgm:prSet presAssocID="{60567087-8BFE-4632-901F-568D1DC3CB69}" presName="node" presStyleLbl="node1" presStyleIdx="2" presStyleCnt="5">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2" presStyleCnt="4"/>
      <dgm:spPr/>
      <dgm:t>
        <a:bodyPr/>
        <a:lstStyle/>
        <a:p>
          <a:pPr rtl="1"/>
          <a:endParaRPr lang="he-IL"/>
        </a:p>
      </dgm:t>
    </dgm:pt>
    <dgm:pt modelId="{9EFA7CD0-E12A-4283-815B-8165BF702FD6}" type="pres">
      <dgm:prSet presAssocID="{C923D492-4660-4669-B12B-5F004FF6F9F4}" presName="connectorText" presStyleLbl="sibTrans2D1" presStyleIdx="2" presStyleCnt="4"/>
      <dgm:spPr/>
      <dgm:t>
        <a:bodyPr/>
        <a:lstStyle/>
        <a:p>
          <a:pPr rtl="1"/>
          <a:endParaRPr lang="he-IL"/>
        </a:p>
      </dgm:t>
    </dgm:pt>
    <dgm:pt modelId="{D4665274-7591-4106-871A-FBA75C5AB5CD}" type="pres">
      <dgm:prSet presAssocID="{3AF99681-C564-4A8E-A8F1-04A794CDFC55}" presName="node" presStyleLbl="node1" presStyleIdx="3" presStyleCnt="5">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3" presStyleCnt="4"/>
      <dgm:spPr/>
      <dgm:t>
        <a:bodyPr/>
        <a:lstStyle/>
        <a:p>
          <a:pPr rtl="1"/>
          <a:endParaRPr lang="he-IL"/>
        </a:p>
      </dgm:t>
    </dgm:pt>
    <dgm:pt modelId="{7FFCB564-7199-4B85-B1AD-162DCA6CFD0E}" type="pres">
      <dgm:prSet presAssocID="{445B7A31-E731-47DD-B289-2712CD60BA08}" presName="connectorText" presStyleLbl="sibTrans2D1" presStyleIdx="3" presStyleCnt="4"/>
      <dgm:spPr/>
      <dgm:t>
        <a:bodyPr/>
        <a:lstStyle/>
        <a:p>
          <a:pPr rtl="1"/>
          <a:endParaRPr lang="he-IL"/>
        </a:p>
      </dgm:t>
    </dgm:pt>
    <dgm:pt modelId="{8CED9FEC-71DF-4899-B38D-97E38A32AE49}" type="pres">
      <dgm:prSet presAssocID="{F7F50A6D-361A-484C-866C-A6A6BC69D7F4}" presName="node" presStyleLbl="node1" presStyleIdx="4" presStyleCnt="5" custScaleX="152197" custScaleY="168924">
        <dgm:presLayoutVars>
          <dgm:bulletEnabled val="1"/>
        </dgm:presLayoutVars>
      </dgm:prSet>
      <dgm:spPr/>
      <dgm:t>
        <a:bodyPr/>
        <a:lstStyle/>
        <a:p>
          <a:pPr rtl="1"/>
          <a:endParaRPr lang="he-IL"/>
        </a:p>
      </dgm:t>
    </dgm:pt>
  </dgm:ptLst>
  <dgm:cxnLst>
    <dgm:cxn modelId="{1BB7B973-FD26-40BC-820B-91A60023AB64}" type="presOf" srcId="{840CB45D-9BAD-4072-A50B-ACEAA501F8C2}" destId="{B19148DF-C56D-408D-A15C-DBC02BBC0D15}" srcOrd="0" destOrd="0" presId="urn:microsoft.com/office/officeart/2005/8/layout/process2"/>
    <dgm:cxn modelId="{C5CD4904-F1FD-4514-A917-43568081A694}" type="presOf" srcId="{C923D492-4660-4669-B12B-5F004FF6F9F4}" destId="{9EFA7CD0-E12A-4283-815B-8165BF702FD6}" srcOrd="1" destOrd="0" presId="urn:microsoft.com/office/officeart/2005/8/layout/process2"/>
    <dgm:cxn modelId="{215B03D5-FE23-4F11-856D-3E2A7897E312}" type="presOf" srcId="{C0D717B1-E0DC-4345-975D-182FB9AFE581}" destId="{C776469E-5491-49BB-9F34-B5FA9B8B47D1}" srcOrd="0" destOrd="0" presId="urn:microsoft.com/office/officeart/2005/8/layout/process2"/>
    <dgm:cxn modelId="{2EBC9F77-F292-489E-9B72-A73431DE7BC3}" srcId="{0AF2F1F5-1577-4A29-9867-D8D15627AD13}" destId="{F7F50A6D-361A-484C-866C-A6A6BC69D7F4}" srcOrd="4" destOrd="0" parTransId="{FD9A6795-3475-49C8-A220-2C88E7F612BD}" sibTransId="{1CB36C06-DE45-4CA3-98CD-031544CD11F5}"/>
    <dgm:cxn modelId="{3915CE9A-BAEB-433C-B13A-C0C6B9751A2F}" type="presOf" srcId="{445B7A31-E731-47DD-B289-2712CD60BA08}" destId="{7FFCB564-7199-4B85-B1AD-162DCA6CFD0E}" srcOrd="1" destOrd="0" presId="urn:microsoft.com/office/officeart/2005/8/layout/process2"/>
    <dgm:cxn modelId="{FA535051-21F0-4A65-A502-B986F54CB98E}" type="presOf" srcId="{F7F50A6D-361A-484C-866C-A6A6BC69D7F4}" destId="{8CED9FEC-71DF-4899-B38D-97E38A32AE49}" srcOrd="0" destOrd="0" presId="urn:microsoft.com/office/officeart/2005/8/layout/process2"/>
    <dgm:cxn modelId="{7CF9DBC5-4495-4077-8A1F-B67C9B5C6C66}" type="presOf" srcId="{60567087-8BFE-4632-901F-568D1DC3CB69}" destId="{1720CB49-2DD4-468C-AF52-B4160B56E314}" srcOrd="0" destOrd="0" presId="urn:microsoft.com/office/officeart/2005/8/layout/process2"/>
    <dgm:cxn modelId="{7478093C-821C-41BA-95D2-5D640FCF4172}" type="presOf" srcId="{8B2E7399-D45D-4AC9-A5C7-864BF28DE583}" destId="{EFD880C2-E77B-49CF-A6F4-53E91DA1DDCA}" srcOrd="0" destOrd="0" presId="urn:microsoft.com/office/officeart/2005/8/layout/process2"/>
    <dgm:cxn modelId="{33277EBB-4D8D-489D-9340-1B0BA27B7704}" type="presOf" srcId="{C923D492-4660-4669-B12B-5F004FF6F9F4}" destId="{35D0E197-76FE-4C7A-B695-73B2B066F20F}" srcOrd="0" destOrd="0" presId="urn:microsoft.com/office/officeart/2005/8/layout/process2"/>
    <dgm:cxn modelId="{E775DFB1-46F5-4D77-BBAB-9913E5A4D0E2}" type="presOf" srcId="{445B7A31-E731-47DD-B289-2712CD60BA08}" destId="{3A9A79A1-0D77-40B7-B9BC-029AC3E195FD}" srcOrd="0" destOrd="0" presId="urn:microsoft.com/office/officeart/2005/8/layout/process2"/>
    <dgm:cxn modelId="{9565B8C4-8DB0-4A3E-8E4A-BC4F2DB95591}" srcId="{0AF2F1F5-1577-4A29-9867-D8D15627AD13}" destId="{C8D3B867-616C-4D93-8D2F-0646848D2DF5}" srcOrd="1" destOrd="0" parTransId="{34A627C6-8A27-4DF3-B6AD-EFEEEB87B601}" sibTransId="{C0D717B1-E0DC-4345-975D-182FB9AFE581}"/>
    <dgm:cxn modelId="{2DB840A9-5994-42AB-BC04-8E64E9F93E84}" srcId="{0AF2F1F5-1577-4A29-9867-D8D15627AD13}" destId="{60567087-8BFE-4632-901F-568D1DC3CB69}" srcOrd="2" destOrd="0" parTransId="{9B810AD2-E78C-4C7C-B8DC-DE5BCABDA3DF}" sibTransId="{C923D492-4660-4669-B12B-5F004FF6F9F4}"/>
    <dgm:cxn modelId="{F184D93D-A116-420D-BAFF-76825FD7A5A4}" srcId="{0AF2F1F5-1577-4A29-9867-D8D15627AD13}" destId="{8B2E7399-D45D-4AC9-A5C7-864BF28DE583}" srcOrd="0" destOrd="0" parTransId="{D7742138-B498-4BB9-9841-4E9BCF701FB9}" sibTransId="{840CB45D-9BAD-4072-A50B-ACEAA501F8C2}"/>
    <dgm:cxn modelId="{03F59F00-74F6-4FAA-8DE4-4348B0453814}" srcId="{0AF2F1F5-1577-4A29-9867-D8D15627AD13}" destId="{3AF99681-C564-4A8E-A8F1-04A794CDFC55}" srcOrd="3"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22526C9A-6A24-421A-ABCE-C8787F52C426}" type="presOf" srcId="{C8D3B867-616C-4D93-8D2F-0646848D2DF5}" destId="{0C9B67B3-83C4-4A4D-BC95-E368E497E14E}" srcOrd="0" destOrd="0" presId="urn:microsoft.com/office/officeart/2005/8/layout/process2"/>
    <dgm:cxn modelId="{0640DC62-AF14-4443-885D-E83DBAE94B2E}" type="presOf" srcId="{3AF99681-C564-4A8E-A8F1-04A794CDFC55}" destId="{D4665274-7591-4106-871A-FBA75C5AB5CD}" srcOrd="0" destOrd="0" presId="urn:microsoft.com/office/officeart/2005/8/layout/process2"/>
    <dgm:cxn modelId="{51B187CF-DF0E-402E-8173-43D227F516DC}" type="presOf" srcId="{C0D717B1-E0DC-4345-975D-182FB9AFE581}" destId="{223A1DDC-11A3-49DC-87C6-2F752F5510DF}" srcOrd="1" destOrd="0" presId="urn:microsoft.com/office/officeart/2005/8/layout/process2"/>
    <dgm:cxn modelId="{D1DF26FD-F730-4885-9143-322CE1EF64A3}" type="presOf" srcId="{840CB45D-9BAD-4072-A50B-ACEAA501F8C2}" destId="{2641F772-DF62-4C26-BFF9-9E1C6CD24621}" srcOrd="1" destOrd="0" presId="urn:microsoft.com/office/officeart/2005/8/layout/process2"/>
    <dgm:cxn modelId="{2B274EF0-6410-44F3-A3CA-582287DAD4F8}" type="presParOf" srcId="{3C6EEFC3-DF41-4291-8105-CD9D0D0E89CF}" destId="{EFD880C2-E77B-49CF-A6F4-53E91DA1DDCA}" srcOrd="0" destOrd="0" presId="urn:microsoft.com/office/officeart/2005/8/layout/process2"/>
    <dgm:cxn modelId="{5345B5AF-A169-4E9A-AF79-B95F1D0834E8}" type="presParOf" srcId="{3C6EEFC3-DF41-4291-8105-CD9D0D0E89CF}" destId="{B19148DF-C56D-408D-A15C-DBC02BBC0D15}" srcOrd="1" destOrd="0" presId="urn:microsoft.com/office/officeart/2005/8/layout/process2"/>
    <dgm:cxn modelId="{0890F2B8-3741-4636-A5BE-9417EC6FB84B}" type="presParOf" srcId="{B19148DF-C56D-408D-A15C-DBC02BBC0D15}" destId="{2641F772-DF62-4C26-BFF9-9E1C6CD24621}" srcOrd="0" destOrd="0" presId="urn:microsoft.com/office/officeart/2005/8/layout/process2"/>
    <dgm:cxn modelId="{645DF048-FA39-43C3-BDB6-530FD151F8DD}" type="presParOf" srcId="{3C6EEFC3-DF41-4291-8105-CD9D0D0E89CF}" destId="{0C9B67B3-83C4-4A4D-BC95-E368E497E14E}" srcOrd="2" destOrd="0" presId="urn:microsoft.com/office/officeart/2005/8/layout/process2"/>
    <dgm:cxn modelId="{43CA23A4-1DC8-462A-862E-64359A7B24D7}" type="presParOf" srcId="{3C6EEFC3-DF41-4291-8105-CD9D0D0E89CF}" destId="{C776469E-5491-49BB-9F34-B5FA9B8B47D1}" srcOrd="3" destOrd="0" presId="urn:microsoft.com/office/officeart/2005/8/layout/process2"/>
    <dgm:cxn modelId="{A6A08C58-7FFE-460C-8ED9-3BADCFC8CD9E}" type="presParOf" srcId="{C776469E-5491-49BB-9F34-B5FA9B8B47D1}" destId="{223A1DDC-11A3-49DC-87C6-2F752F5510DF}" srcOrd="0" destOrd="0" presId="urn:microsoft.com/office/officeart/2005/8/layout/process2"/>
    <dgm:cxn modelId="{66C8B7E8-7707-43FB-A47E-64ADB81DFB3B}" type="presParOf" srcId="{3C6EEFC3-DF41-4291-8105-CD9D0D0E89CF}" destId="{1720CB49-2DD4-468C-AF52-B4160B56E314}" srcOrd="4" destOrd="0" presId="urn:microsoft.com/office/officeart/2005/8/layout/process2"/>
    <dgm:cxn modelId="{0C38BD02-8DDA-4CD8-B683-82227940D794}" type="presParOf" srcId="{3C6EEFC3-DF41-4291-8105-CD9D0D0E89CF}" destId="{35D0E197-76FE-4C7A-B695-73B2B066F20F}" srcOrd="5" destOrd="0" presId="urn:microsoft.com/office/officeart/2005/8/layout/process2"/>
    <dgm:cxn modelId="{46EA80CB-31F2-4E09-871A-27E618F846F4}" type="presParOf" srcId="{35D0E197-76FE-4C7A-B695-73B2B066F20F}" destId="{9EFA7CD0-E12A-4283-815B-8165BF702FD6}" srcOrd="0" destOrd="0" presId="urn:microsoft.com/office/officeart/2005/8/layout/process2"/>
    <dgm:cxn modelId="{6F82ADDE-1AFA-4CC8-9304-5C9DD728F6BA}" type="presParOf" srcId="{3C6EEFC3-DF41-4291-8105-CD9D0D0E89CF}" destId="{D4665274-7591-4106-871A-FBA75C5AB5CD}" srcOrd="6" destOrd="0" presId="urn:microsoft.com/office/officeart/2005/8/layout/process2"/>
    <dgm:cxn modelId="{28524D87-9B0F-4659-A47F-2D81F7EA4256}" type="presParOf" srcId="{3C6EEFC3-DF41-4291-8105-CD9D0D0E89CF}" destId="{3A9A79A1-0D77-40B7-B9BC-029AC3E195FD}" srcOrd="7" destOrd="0" presId="urn:microsoft.com/office/officeart/2005/8/layout/process2"/>
    <dgm:cxn modelId="{A908D77A-5969-43EE-B630-EE1BF04FBD75}" type="presParOf" srcId="{3A9A79A1-0D77-40B7-B9BC-029AC3E195FD}" destId="{7FFCB564-7199-4B85-B1AD-162DCA6CFD0E}" srcOrd="0" destOrd="0" presId="urn:microsoft.com/office/officeart/2005/8/layout/process2"/>
    <dgm:cxn modelId="{BD0C1910-671E-44C6-BE6B-FFBC56F9957B}" type="presParOf" srcId="{3C6EEFC3-DF41-4291-8105-CD9D0D0E89CF}" destId="{8CED9FEC-71DF-4899-B38D-97E38A32AE4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CEF37F7-C634-40B1-8E24-63C4CED80C06}" type="doc">
      <dgm:prSet loTypeId="urn:microsoft.com/office/officeart/2005/8/layout/vList3" loCatId="list" qsTypeId="urn:microsoft.com/office/officeart/2005/8/quickstyle/simple1" qsCatId="simple" csTypeId="urn:microsoft.com/office/officeart/2005/8/colors/accent1_5" csCatId="accent1" phldr="1"/>
      <dgm:spPr/>
      <dgm:t>
        <a:bodyPr/>
        <a:lstStyle/>
        <a:p>
          <a:pPr rtl="1"/>
          <a:endParaRPr lang="he-IL"/>
        </a:p>
      </dgm:t>
    </dgm:pt>
    <dgm:pt modelId="{304D585D-04C5-422A-8103-A01D8163AA0E}">
      <dgm:prSet phldrT="[טקסט]"/>
      <dgm:spPr/>
      <dgm:t>
        <a:bodyPr/>
        <a:lstStyle/>
        <a:p>
          <a:pPr rtl="1"/>
          <a:r>
            <a:rPr lang="he-IL" dirty="0" smtClean="0"/>
            <a:t>שיפור הסימולציה</a:t>
          </a:r>
          <a:endParaRPr lang="he-IL" dirty="0"/>
        </a:p>
      </dgm:t>
    </dgm:pt>
    <dgm:pt modelId="{1312D168-BBEC-4015-A86D-1A9431F09577}" type="parTrans" cxnId="{FF663125-BB01-46A7-A955-66A0B2DB4C30}">
      <dgm:prSet/>
      <dgm:spPr/>
      <dgm:t>
        <a:bodyPr/>
        <a:lstStyle/>
        <a:p>
          <a:pPr rtl="1"/>
          <a:endParaRPr lang="he-IL"/>
        </a:p>
      </dgm:t>
    </dgm:pt>
    <dgm:pt modelId="{5E789A3F-13A4-4D5E-8DC0-598F1D954BB5}" type="sibTrans" cxnId="{FF663125-BB01-46A7-A955-66A0B2DB4C30}">
      <dgm:prSet/>
      <dgm:spPr/>
      <dgm:t>
        <a:bodyPr/>
        <a:lstStyle/>
        <a:p>
          <a:pPr rtl="1"/>
          <a:endParaRPr lang="he-IL"/>
        </a:p>
      </dgm:t>
    </dgm:pt>
    <dgm:pt modelId="{6833AB00-A58A-49A6-8A61-5ED660C24F35}">
      <dgm:prSet phldrT="[טקסט]"/>
      <dgm:spPr/>
      <dgm:t>
        <a:bodyPr/>
        <a:lstStyle/>
        <a:p>
          <a:pPr rtl="1"/>
          <a:r>
            <a:rPr lang="he-IL" dirty="0" smtClean="0"/>
            <a:t>להריץ על יותר זמן</a:t>
          </a:r>
          <a:endParaRPr lang="he-IL" dirty="0"/>
        </a:p>
      </dgm:t>
    </dgm:pt>
    <dgm:pt modelId="{06377DB3-C7E0-42DA-BF14-3ACF2421C64E}" type="parTrans" cxnId="{D64E7835-1321-47BD-AEC8-C73FBF8345CD}">
      <dgm:prSet/>
      <dgm:spPr/>
      <dgm:t>
        <a:bodyPr/>
        <a:lstStyle/>
        <a:p>
          <a:pPr rtl="1"/>
          <a:endParaRPr lang="he-IL"/>
        </a:p>
      </dgm:t>
    </dgm:pt>
    <dgm:pt modelId="{1415676C-A68A-45C2-979D-53412CFEE447}" type="sibTrans" cxnId="{D64E7835-1321-47BD-AEC8-C73FBF8345CD}">
      <dgm:prSet/>
      <dgm:spPr/>
      <dgm:t>
        <a:bodyPr/>
        <a:lstStyle/>
        <a:p>
          <a:pPr rtl="1"/>
          <a:endParaRPr lang="he-IL"/>
        </a:p>
      </dgm:t>
    </dgm:pt>
    <dgm:pt modelId="{1B1B91D2-69D1-4CB6-9AA2-C7A98A11A21F}">
      <dgm:prSet phldrT="[טקסט]"/>
      <dgm:spPr/>
      <dgm:t>
        <a:bodyPr/>
        <a:lstStyle/>
        <a:p>
          <a:pPr rtl="1"/>
          <a:r>
            <a:rPr lang="he-IL" b="0" dirty="0" smtClean="0"/>
            <a:t>להריץ התקפה מול הגנה</a:t>
          </a:r>
          <a:endParaRPr lang="he-IL" b="0" dirty="0"/>
        </a:p>
      </dgm:t>
    </dgm:pt>
    <dgm:pt modelId="{D2BC8846-72C9-4564-AC0E-C2304AB810F4}" type="parTrans" cxnId="{4467AC69-93A1-457E-A27C-310BA04A5C94}">
      <dgm:prSet/>
      <dgm:spPr/>
      <dgm:t>
        <a:bodyPr/>
        <a:lstStyle/>
        <a:p>
          <a:pPr rtl="1"/>
          <a:endParaRPr lang="he-IL"/>
        </a:p>
      </dgm:t>
    </dgm:pt>
    <dgm:pt modelId="{3AC3191B-6F2B-41FE-AEC3-BA29FDC6A8DF}" type="sibTrans" cxnId="{4467AC69-93A1-457E-A27C-310BA04A5C94}">
      <dgm:prSet/>
      <dgm:spPr/>
      <dgm:t>
        <a:bodyPr/>
        <a:lstStyle/>
        <a:p>
          <a:pPr rtl="1"/>
          <a:endParaRPr lang="he-IL"/>
        </a:p>
      </dgm:t>
    </dgm:pt>
    <dgm:pt modelId="{91193B6E-0306-4CEE-84B2-7A9F9828AE54}">
      <dgm:prSet phldrT="[טקסט]"/>
      <dgm:spPr/>
      <dgm:t>
        <a:bodyPr/>
        <a:lstStyle/>
        <a:p>
          <a:pPr rtl="1"/>
          <a:r>
            <a:rPr lang="he-IL" dirty="0" smtClean="0"/>
            <a:t>אופטימיזציה על מבנה הצבא</a:t>
          </a:r>
          <a:endParaRPr lang="he-IL" dirty="0"/>
        </a:p>
      </dgm:t>
    </dgm:pt>
    <dgm:pt modelId="{C4B7EEEB-B82E-4DF3-A85D-DB88D18749D1}" type="parTrans" cxnId="{8C085E74-450D-4D55-A968-148ECF7DE159}">
      <dgm:prSet/>
      <dgm:spPr/>
      <dgm:t>
        <a:bodyPr/>
        <a:lstStyle/>
        <a:p>
          <a:pPr rtl="1"/>
          <a:endParaRPr lang="he-IL"/>
        </a:p>
      </dgm:t>
    </dgm:pt>
    <dgm:pt modelId="{A3FE7631-9E94-45A6-AEA3-2B17CEECEA0B}" type="sibTrans" cxnId="{8C085E74-450D-4D55-A968-148ECF7DE159}">
      <dgm:prSet/>
      <dgm:spPr/>
      <dgm:t>
        <a:bodyPr/>
        <a:lstStyle/>
        <a:p>
          <a:pPr rtl="1"/>
          <a:endParaRPr lang="he-IL"/>
        </a:p>
      </dgm:t>
    </dgm:pt>
    <dgm:pt modelId="{06DABB16-42DF-490E-AC13-A7023AE3E086}" type="pres">
      <dgm:prSet presAssocID="{6CEF37F7-C634-40B1-8E24-63C4CED80C06}" presName="linearFlow" presStyleCnt="0">
        <dgm:presLayoutVars>
          <dgm:dir val="rev"/>
          <dgm:resizeHandles val="exact"/>
        </dgm:presLayoutVars>
      </dgm:prSet>
      <dgm:spPr/>
      <dgm:t>
        <a:bodyPr/>
        <a:lstStyle/>
        <a:p>
          <a:pPr rtl="1"/>
          <a:endParaRPr lang="he-IL"/>
        </a:p>
      </dgm:t>
    </dgm:pt>
    <dgm:pt modelId="{69CDF779-5200-4793-8298-3EDEACC4DBF4}" type="pres">
      <dgm:prSet presAssocID="{304D585D-04C5-422A-8103-A01D8163AA0E}" presName="composite" presStyleCnt="0"/>
      <dgm:spPr/>
    </dgm:pt>
    <dgm:pt modelId="{CE2B89E7-2F29-4DC2-B650-94FB2A4E5B41}" type="pres">
      <dgm:prSet presAssocID="{304D585D-04C5-422A-8103-A01D8163AA0E}" presName="imgShp" presStyleLbl="fgImgPlace1" presStyleIdx="0" presStyleCnt="4"/>
      <dgm:spPr/>
      <dgm:t>
        <a:bodyPr/>
        <a:lstStyle/>
        <a:p>
          <a:pPr rtl="1"/>
          <a:endParaRPr lang="he-IL"/>
        </a:p>
      </dgm:t>
    </dgm:pt>
    <dgm:pt modelId="{A2BC5A95-CFE1-4393-840D-494211168599}" type="pres">
      <dgm:prSet presAssocID="{304D585D-04C5-422A-8103-A01D8163AA0E}" presName="txShp" presStyleLbl="node1" presStyleIdx="0" presStyleCnt="4">
        <dgm:presLayoutVars>
          <dgm:bulletEnabled val="1"/>
        </dgm:presLayoutVars>
      </dgm:prSet>
      <dgm:spPr/>
      <dgm:t>
        <a:bodyPr/>
        <a:lstStyle/>
        <a:p>
          <a:pPr rtl="1"/>
          <a:endParaRPr lang="he-IL"/>
        </a:p>
      </dgm:t>
    </dgm:pt>
    <dgm:pt modelId="{9E27E3A5-BA95-45FB-A71E-10DFADBF1981}" type="pres">
      <dgm:prSet presAssocID="{5E789A3F-13A4-4D5E-8DC0-598F1D954BB5}" presName="spacing" presStyleCnt="0"/>
      <dgm:spPr/>
    </dgm:pt>
    <dgm:pt modelId="{6669D1C4-9B54-4AAB-ABFF-9D85C1C49D7B}" type="pres">
      <dgm:prSet presAssocID="{6833AB00-A58A-49A6-8A61-5ED660C24F35}" presName="composite" presStyleCnt="0"/>
      <dgm:spPr/>
    </dgm:pt>
    <dgm:pt modelId="{5B78A8A1-45A3-478F-8316-1F01F2BE0FA3}" type="pres">
      <dgm:prSet presAssocID="{6833AB00-A58A-49A6-8A61-5ED660C24F35}" presName="imgShp" presStyleLbl="fgImgPlace1" presStyleIdx="1" presStyleCnt="4"/>
      <dgm:spPr/>
      <dgm:t>
        <a:bodyPr/>
        <a:lstStyle/>
        <a:p>
          <a:pPr rtl="1"/>
          <a:endParaRPr lang="he-IL"/>
        </a:p>
      </dgm:t>
    </dgm:pt>
    <dgm:pt modelId="{68628DBB-1A71-4375-9E54-1AE50412E9AD}" type="pres">
      <dgm:prSet presAssocID="{6833AB00-A58A-49A6-8A61-5ED660C24F35}" presName="txShp" presStyleLbl="node1" presStyleIdx="1" presStyleCnt="4">
        <dgm:presLayoutVars>
          <dgm:bulletEnabled val="1"/>
        </dgm:presLayoutVars>
      </dgm:prSet>
      <dgm:spPr/>
      <dgm:t>
        <a:bodyPr/>
        <a:lstStyle/>
        <a:p>
          <a:pPr rtl="1"/>
          <a:endParaRPr lang="he-IL"/>
        </a:p>
      </dgm:t>
    </dgm:pt>
    <dgm:pt modelId="{5EE3B5B2-835E-4F76-984B-201AF83E7916}" type="pres">
      <dgm:prSet presAssocID="{1415676C-A68A-45C2-979D-53412CFEE447}" presName="spacing" presStyleCnt="0"/>
      <dgm:spPr/>
    </dgm:pt>
    <dgm:pt modelId="{0A8B956C-7BB8-4D42-8C0A-62CEC7304EA6}" type="pres">
      <dgm:prSet presAssocID="{91193B6E-0306-4CEE-84B2-7A9F9828AE54}" presName="composite" presStyleCnt="0"/>
      <dgm:spPr/>
    </dgm:pt>
    <dgm:pt modelId="{5F7FA642-E195-4198-BA99-1D0EB0E2129A}" type="pres">
      <dgm:prSet presAssocID="{91193B6E-0306-4CEE-84B2-7A9F9828AE54}" presName="imgShp" presStyleLbl="fgImgPlace1" presStyleIdx="2" presStyleCnt="4"/>
      <dgm:spPr/>
      <dgm:t>
        <a:bodyPr/>
        <a:lstStyle/>
        <a:p>
          <a:pPr rtl="1"/>
          <a:endParaRPr lang="he-IL"/>
        </a:p>
      </dgm:t>
    </dgm:pt>
    <dgm:pt modelId="{07AE9CAD-19C5-4CC3-93C1-AD9EB03466AC}" type="pres">
      <dgm:prSet presAssocID="{91193B6E-0306-4CEE-84B2-7A9F9828AE54}" presName="txShp" presStyleLbl="node1" presStyleIdx="2" presStyleCnt="4">
        <dgm:presLayoutVars>
          <dgm:bulletEnabled val="1"/>
        </dgm:presLayoutVars>
      </dgm:prSet>
      <dgm:spPr/>
      <dgm:t>
        <a:bodyPr/>
        <a:lstStyle/>
        <a:p>
          <a:pPr rtl="1"/>
          <a:endParaRPr lang="he-IL"/>
        </a:p>
      </dgm:t>
    </dgm:pt>
    <dgm:pt modelId="{6C7E6E8C-17F3-4B4C-A024-E9DC92E89D72}" type="pres">
      <dgm:prSet presAssocID="{A3FE7631-9E94-45A6-AEA3-2B17CEECEA0B}" presName="spacing" presStyleCnt="0"/>
      <dgm:spPr/>
    </dgm:pt>
    <dgm:pt modelId="{30F4C990-8AF2-4932-8EEA-4A1E11C9E7E3}" type="pres">
      <dgm:prSet presAssocID="{1B1B91D2-69D1-4CB6-9AA2-C7A98A11A21F}" presName="composite" presStyleCnt="0"/>
      <dgm:spPr/>
    </dgm:pt>
    <dgm:pt modelId="{7F8BC82B-75E2-4340-A42B-5D7286031756}" type="pres">
      <dgm:prSet presAssocID="{1B1B91D2-69D1-4CB6-9AA2-C7A98A11A21F}" presName="imgShp" presStyleLbl="fgImgPlace1" presStyleIdx="3" presStyleCnt="4"/>
      <dgm:spPr/>
      <dgm:t>
        <a:bodyPr/>
        <a:lstStyle/>
        <a:p>
          <a:pPr rtl="1"/>
          <a:endParaRPr lang="he-IL"/>
        </a:p>
      </dgm:t>
    </dgm:pt>
    <dgm:pt modelId="{A6FA3636-5838-45EF-A165-F36DB07CE933}" type="pres">
      <dgm:prSet presAssocID="{1B1B91D2-69D1-4CB6-9AA2-C7A98A11A21F}" presName="txShp" presStyleLbl="node1" presStyleIdx="3" presStyleCnt="4">
        <dgm:presLayoutVars>
          <dgm:bulletEnabled val="1"/>
        </dgm:presLayoutVars>
      </dgm:prSet>
      <dgm:spPr/>
      <dgm:t>
        <a:bodyPr/>
        <a:lstStyle/>
        <a:p>
          <a:pPr rtl="1"/>
          <a:endParaRPr lang="he-IL"/>
        </a:p>
      </dgm:t>
    </dgm:pt>
  </dgm:ptLst>
  <dgm:cxnLst>
    <dgm:cxn modelId="{8C085E74-450D-4D55-A968-148ECF7DE159}" srcId="{6CEF37F7-C634-40B1-8E24-63C4CED80C06}" destId="{91193B6E-0306-4CEE-84B2-7A9F9828AE54}" srcOrd="2" destOrd="0" parTransId="{C4B7EEEB-B82E-4DF3-A85D-DB88D18749D1}" sibTransId="{A3FE7631-9E94-45A6-AEA3-2B17CEECEA0B}"/>
    <dgm:cxn modelId="{D64E7835-1321-47BD-AEC8-C73FBF8345CD}" srcId="{6CEF37F7-C634-40B1-8E24-63C4CED80C06}" destId="{6833AB00-A58A-49A6-8A61-5ED660C24F35}" srcOrd="1" destOrd="0" parTransId="{06377DB3-C7E0-42DA-BF14-3ACF2421C64E}" sibTransId="{1415676C-A68A-45C2-979D-53412CFEE447}"/>
    <dgm:cxn modelId="{F3E10C84-8CEC-4E76-8BF9-F655F179ED77}" type="presOf" srcId="{91193B6E-0306-4CEE-84B2-7A9F9828AE54}" destId="{07AE9CAD-19C5-4CC3-93C1-AD9EB03466AC}" srcOrd="0" destOrd="0" presId="urn:microsoft.com/office/officeart/2005/8/layout/vList3"/>
    <dgm:cxn modelId="{F0271A6B-C060-4845-A5B4-692A33198AEC}" type="presOf" srcId="{6CEF37F7-C634-40B1-8E24-63C4CED80C06}" destId="{06DABB16-42DF-490E-AC13-A7023AE3E086}" srcOrd="0" destOrd="0" presId="urn:microsoft.com/office/officeart/2005/8/layout/vList3"/>
    <dgm:cxn modelId="{4467AC69-93A1-457E-A27C-310BA04A5C94}" srcId="{6CEF37F7-C634-40B1-8E24-63C4CED80C06}" destId="{1B1B91D2-69D1-4CB6-9AA2-C7A98A11A21F}" srcOrd="3" destOrd="0" parTransId="{D2BC8846-72C9-4564-AC0E-C2304AB810F4}" sibTransId="{3AC3191B-6F2B-41FE-AEC3-BA29FDC6A8DF}"/>
    <dgm:cxn modelId="{65DF3452-D179-4895-ACAF-DC44D19CF585}" type="presOf" srcId="{6833AB00-A58A-49A6-8A61-5ED660C24F35}" destId="{68628DBB-1A71-4375-9E54-1AE50412E9AD}" srcOrd="0" destOrd="0" presId="urn:microsoft.com/office/officeart/2005/8/layout/vList3"/>
    <dgm:cxn modelId="{7980EA01-F7E2-460E-A3C1-B4AED63B991A}" type="presOf" srcId="{1B1B91D2-69D1-4CB6-9AA2-C7A98A11A21F}" destId="{A6FA3636-5838-45EF-A165-F36DB07CE933}" srcOrd="0" destOrd="0" presId="urn:microsoft.com/office/officeart/2005/8/layout/vList3"/>
    <dgm:cxn modelId="{FF663125-BB01-46A7-A955-66A0B2DB4C30}" srcId="{6CEF37F7-C634-40B1-8E24-63C4CED80C06}" destId="{304D585D-04C5-422A-8103-A01D8163AA0E}" srcOrd="0" destOrd="0" parTransId="{1312D168-BBEC-4015-A86D-1A9431F09577}" sibTransId="{5E789A3F-13A4-4D5E-8DC0-598F1D954BB5}"/>
    <dgm:cxn modelId="{5EB3C958-7FF7-464C-8C8A-273C091D1675}" type="presOf" srcId="{304D585D-04C5-422A-8103-A01D8163AA0E}" destId="{A2BC5A95-CFE1-4393-840D-494211168599}" srcOrd="0" destOrd="0" presId="urn:microsoft.com/office/officeart/2005/8/layout/vList3"/>
    <dgm:cxn modelId="{B69352D2-A70A-4EEB-B1C3-63FBC2D06968}" type="presParOf" srcId="{06DABB16-42DF-490E-AC13-A7023AE3E086}" destId="{69CDF779-5200-4793-8298-3EDEACC4DBF4}" srcOrd="0" destOrd="0" presId="urn:microsoft.com/office/officeart/2005/8/layout/vList3"/>
    <dgm:cxn modelId="{D473F8A6-4394-4836-9B26-A42D5A0A2C34}" type="presParOf" srcId="{69CDF779-5200-4793-8298-3EDEACC4DBF4}" destId="{CE2B89E7-2F29-4DC2-B650-94FB2A4E5B41}" srcOrd="0" destOrd="0" presId="urn:microsoft.com/office/officeart/2005/8/layout/vList3"/>
    <dgm:cxn modelId="{508520F5-0614-453B-9C19-D618DFD54E4F}" type="presParOf" srcId="{69CDF779-5200-4793-8298-3EDEACC4DBF4}" destId="{A2BC5A95-CFE1-4393-840D-494211168599}" srcOrd="1" destOrd="0" presId="urn:microsoft.com/office/officeart/2005/8/layout/vList3"/>
    <dgm:cxn modelId="{271B088E-11EF-4E07-9BE9-B24BFC3B3BC3}" type="presParOf" srcId="{06DABB16-42DF-490E-AC13-A7023AE3E086}" destId="{9E27E3A5-BA95-45FB-A71E-10DFADBF1981}" srcOrd="1" destOrd="0" presId="urn:microsoft.com/office/officeart/2005/8/layout/vList3"/>
    <dgm:cxn modelId="{01DAE6AA-0556-4F7F-AD45-A8D5EAE79A3F}" type="presParOf" srcId="{06DABB16-42DF-490E-AC13-A7023AE3E086}" destId="{6669D1C4-9B54-4AAB-ABFF-9D85C1C49D7B}" srcOrd="2" destOrd="0" presId="urn:microsoft.com/office/officeart/2005/8/layout/vList3"/>
    <dgm:cxn modelId="{F9C9F1FA-8DB8-43E3-97F0-DFF26ACAA560}" type="presParOf" srcId="{6669D1C4-9B54-4AAB-ABFF-9D85C1C49D7B}" destId="{5B78A8A1-45A3-478F-8316-1F01F2BE0FA3}" srcOrd="0" destOrd="0" presId="urn:microsoft.com/office/officeart/2005/8/layout/vList3"/>
    <dgm:cxn modelId="{1F287C51-AB54-4578-AC75-CACC2AF2A921}" type="presParOf" srcId="{6669D1C4-9B54-4AAB-ABFF-9D85C1C49D7B}" destId="{68628DBB-1A71-4375-9E54-1AE50412E9AD}" srcOrd="1" destOrd="0" presId="urn:microsoft.com/office/officeart/2005/8/layout/vList3"/>
    <dgm:cxn modelId="{89EB1E0F-149F-4AAE-97A3-A0D4F47EE806}" type="presParOf" srcId="{06DABB16-42DF-490E-AC13-A7023AE3E086}" destId="{5EE3B5B2-835E-4F76-984B-201AF83E7916}" srcOrd="3" destOrd="0" presId="urn:microsoft.com/office/officeart/2005/8/layout/vList3"/>
    <dgm:cxn modelId="{9839E3C0-1732-45A0-9413-570202DF42FA}" type="presParOf" srcId="{06DABB16-42DF-490E-AC13-A7023AE3E086}" destId="{0A8B956C-7BB8-4D42-8C0A-62CEC7304EA6}" srcOrd="4" destOrd="0" presId="urn:microsoft.com/office/officeart/2005/8/layout/vList3"/>
    <dgm:cxn modelId="{2A9E783B-0435-4614-83F7-1C607D0D39E8}" type="presParOf" srcId="{0A8B956C-7BB8-4D42-8C0A-62CEC7304EA6}" destId="{5F7FA642-E195-4198-BA99-1D0EB0E2129A}" srcOrd="0" destOrd="0" presId="urn:microsoft.com/office/officeart/2005/8/layout/vList3"/>
    <dgm:cxn modelId="{F52D3940-7B4B-4E93-B280-B4D1467AC00B}" type="presParOf" srcId="{0A8B956C-7BB8-4D42-8C0A-62CEC7304EA6}" destId="{07AE9CAD-19C5-4CC3-93C1-AD9EB03466AC}" srcOrd="1" destOrd="0" presId="urn:microsoft.com/office/officeart/2005/8/layout/vList3"/>
    <dgm:cxn modelId="{52E4CF58-A998-4ACB-A50E-1C166647A486}" type="presParOf" srcId="{06DABB16-42DF-490E-AC13-A7023AE3E086}" destId="{6C7E6E8C-17F3-4B4C-A024-E9DC92E89D72}" srcOrd="5" destOrd="0" presId="urn:microsoft.com/office/officeart/2005/8/layout/vList3"/>
    <dgm:cxn modelId="{48AE1C9F-1DFB-4D52-8B2B-BA255F7055E8}" type="presParOf" srcId="{06DABB16-42DF-490E-AC13-A7023AE3E086}" destId="{30F4C990-8AF2-4932-8EEA-4A1E11C9E7E3}" srcOrd="6" destOrd="0" presId="urn:microsoft.com/office/officeart/2005/8/layout/vList3"/>
    <dgm:cxn modelId="{DFF27D25-BAD5-4EE9-B2FB-B0C344C66703}" type="presParOf" srcId="{30F4C990-8AF2-4932-8EEA-4A1E11C9E7E3}" destId="{7F8BC82B-75E2-4340-A42B-5D7286031756}" srcOrd="0" destOrd="0" presId="urn:microsoft.com/office/officeart/2005/8/layout/vList3"/>
    <dgm:cxn modelId="{FE787B7F-410D-48CB-8DBD-1AD64112BAF0}" type="presParOf" srcId="{30F4C990-8AF2-4932-8EEA-4A1E11C9E7E3}" destId="{A6FA3636-5838-45EF-A165-F36DB07CE93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a:solidFill>
          <a:srgbClr val="00B0F0">
            <a:alpha val="90000"/>
          </a:srgbClr>
        </a:solidFill>
      </dgm:spPr>
      <dgm:t>
        <a:bodyPr/>
        <a:lstStyle/>
        <a:p>
          <a:pPr rtl="1"/>
          <a:r>
            <a:rPr lang="he-IL" b="1" dirty="0" smtClean="0"/>
            <a:t>עולם הבעיה</a:t>
          </a:r>
          <a:endParaRPr lang="he-IL" b="1"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AA7D07D6-21CE-46D9-9943-F3CEE935C30E}">
      <dgm:prSet phldrT="[טקסט]"/>
      <dgm:spPr/>
      <dgm:t>
        <a:bodyPr/>
        <a:lstStyle/>
        <a:p>
          <a:pPr rtl="1"/>
          <a:r>
            <a:rPr lang="he-IL" dirty="0" err="1" smtClean="0"/>
            <a:t>פירמול</a:t>
          </a:r>
          <a:r>
            <a:rPr lang="he-IL" dirty="0" smtClean="0"/>
            <a:t> הבעיה</a:t>
          </a:r>
          <a:endParaRPr lang="he-IL" dirty="0"/>
        </a:p>
      </dgm:t>
    </dgm:pt>
    <dgm:pt modelId="{3FE3EE2B-B867-491C-9E96-05705EACCD15}" type="parTrans" cxnId="{D76C06A1-785E-4212-92E4-649586301198}">
      <dgm:prSet/>
      <dgm:spPr/>
      <dgm:t>
        <a:bodyPr/>
        <a:lstStyle/>
        <a:p>
          <a:pPr rtl="1"/>
          <a:endParaRPr lang="he-IL"/>
        </a:p>
      </dgm:t>
    </dgm:pt>
    <dgm:pt modelId="{3F23EB28-9725-4BFD-ADF7-9C1832E86B54}" type="sibTrans" cxnId="{D76C06A1-785E-4212-92E4-649586301198}">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0C9B67B3-83C4-4A4D-BC95-E368E497E14E}" type="pres">
      <dgm:prSet presAssocID="{C8D3B867-616C-4D93-8D2F-0646848D2DF5}" presName="node" presStyleLbl="node1" presStyleIdx="0" presStyleCnt="5" custScaleX="155083" custScaleY="149207">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0" presStyleCnt="4"/>
      <dgm:spPr/>
      <dgm:t>
        <a:bodyPr/>
        <a:lstStyle/>
        <a:p>
          <a:pPr rtl="1"/>
          <a:endParaRPr lang="he-IL"/>
        </a:p>
      </dgm:t>
    </dgm:pt>
    <dgm:pt modelId="{223A1DDC-11A3-49DC-87C6-2F752F5510DF}" type="pres">
      <dgm:prSet presAssocID="{C0D717B1-E0DC-4345-975D-182FB9AFE581}" presName="connectorText" presStyleLbl="sibTrans2D1" presStyleIdx="0" presStyleCnt="4"/>
      <dgm:spPr/>
      <dgm:t>
        <a:bodyPr/>
        <a:lstStyle/>
        <a:p>
          <a:pPr rtl="1"/>
          <a:endParaRPr lang="he-IL"/>
        </a:p>
      </dgm:t>
    </dgm:pt>
    <dgm:pt modelId="{FCDA2980-40D1-490A-ADFC-E54E0E4A32FF}" type="pres">
      <dgm:prSet presAssocID="{AA7D07D6-21CE-46D9-9943-F3CEE935C30E}" presName="node" presStyleLbl="node1" presStyleIdx="1" presStyleCnt="5">
        <dgm:presLayoutVars>
          <dgm:bulletEnabled val="1"/>
        </dgm:presLayoutVars>
      </dgm:prSet>
      <dgm:spPr/>
      <dgm:t>
        <a:bodyPr/>
        <a:lstStyle/>
        <a:p>
          <a:pPr rtl="1"/>
          <a:endParaRPr lang="he-IL"/>
        </a:p>
      </dgm:t>
    </dgm:pt>
    <dgm:pt modelId="{C1F37499-DDB7-44B2-945C-C33B5911EA72}" type="pres">
      <dgm:prSet presAssocID="{3F23EB28-9725-4BFD-ADF7-9C1832E86B54}" presName="sibTrans" presStyleLbl="sibTrans2D1" presStyleIdx="1" presStyleCnt="4"/>
      <dgm:spPr/>
      <dgm:t>
        <a:bodyPr/>
        <a:lstStyle/>
        <a:p>
          <a:pPr rtl="1"/>
          <a:endParaRPr lang="he-IL"/>
        </a:p>
      </dgm:t>
    </dgm:pt>
    <dgm:pt modelId="{BEB3EEEB-BF9D-4B78-B0A6-A12C189B59AE}" type="pres">
      <dgm:prSet presAssocID="{3F23EB28-9725-4BFD-ADF7-9C1832E86B54}" presName="connectorText" presStyleLbl="sibTrans2D1" presStyleIdx="1" presStyleCnt="4"/>
      <dgm:spPr/>
      <dgm:t>
        <a:bodyPr/>
        <a:lstStyle/>
        <a:p>
          <a:pPr rtl="1"/>
          <a:endParaRPr lang="he-IL"/>
        </a:p>
      </dgm:t>
    </dgm:pt>
    <dgm:pt modelId="{1720CB49-2DD4-468C-AF52-B4160B56E314}" type="pres">
      <dgm:prSet presAssocID="{60567087-8BFE-4632-901F-568D1DC3CB69}" presName="node" presStyleLbl="node1" presStyleIdx="2" presStyleCnt="5">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2" presStyleCnt="4"/>
      <dgm:spPr/>
      <dgm:t>
        <a:bodyPr/>
        <a:lstStyle/>
        <a:p>
          <a:pPr rtl="1"/>
          <a:endParaRPr lang="he-IL"/>
        </a:p>
      </dgm:t>
    </dgm:pt>
    <dgm:pt modelId="{9EFA7CD0-E12A-4283-815B-8165BF702FD6}" type="pres">
      <dgm:prSet presAssocID="{C923D492-4660-4669-B12B-5F004FF6F9F4}" presName="connectorText" presStyleLbl="sibTrans2D1" presStyleIdx="2" presStyleCnt="4"/>
      <dgm:spPr/>
      <dgm:t>
        <a:bodyPr/>
        <a:lstStyle/>
        <a:p>
          <a:pPr rtl="1"/>
          <a:endParaRPr lang="he-IL"/>
        </a:p>
      </dgm:t>
    </dgm:pt>
    <dgm:pt modelId="{D4665274-7591-4106-871A-FBA75C5AB5CD}" type="pres">
      <dgm:prSet presAssocID="{3AF99681-C564-4A8E-A8F1-04A794CDFC55}" presName="node" presStyleLbl="node1" presStyleIdx="3" presStyleCnt="5">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3" presStyleCnt="4"/>
      <dgm:spPr/>
      <dgm:t>
        <a:bodyPr/>
        <a:lstStyle/>
        <a:p>
          <a:pPr rtl="1"/>
          <a:endParaRPr lang="he-IL"/>
        </a:p>
      </dgm:t>
    </dgm:pt>
    <dgm:pt modelId="{7FFCB564-7199-4B85-B1AD-162DCA6CFD0E}" type="pres">
      <dgm:prSet presAssocID="{445B7A31-E731-47DD-B289-2712CD60BA08}" presName="connectorText" presStyleLbl="sibTrans2D1" presStyleIdx="3" presStyleCnt="4"/>
      <dgm:spPr/>
      <dgm:t>
        <a:bodyPr/>
        <a:lstStyle/>
        <a:p>
          <a:pPr rtl="1"/>
          <a:endParaRPr lang="he-IL"/>
        </a:p>
      </dgm:t>
    </dgm:pt>
    <dgm:pt modelId="{8CED9FEC-71DF-4899-B38D-97E38A32AE49}" type="pres">
      <dgm:prSet presAssocID="{F7F50A6D-361A-484C-866C-A6A6BC69D7F4}" presName="node" presStyleLbl="node1" presStyleIdx="4" presStyleCnt="5">
        <dgm:presLayoutVars>
          <dgm:bulletEnabled val="1"/>
        </dgm:presLayoutVars>
      </dgm:prSet>
      <dgm:spPr/>
      <dgm:t>
        <a:bodyPr/>
        <a:lstStyle/>
        <a:p>
          <a:pPr rtl="1"/>
          <a:endParaRPr lang="he-IL"/>
        </a:p>
      </dgm:t>
    </dgm:pt>
  </dgm:ptLst>
  <dgm:cxnLst>
    <dgm:cxn modelId="{1DFA6B32-08C4-44D6-83AD-E5F07FE5A7C0}" type="presOf" srcId="{60567087-8BFE-4632-901F-568D1DC3CB69}" destId="{1720CB49-2DD4-468C-AF52-B4160B56E314}" srcOrd="0" destOrd="0" presId="urn:microsoft.com/office/officeart/2005/8/layout/process2"/>
    <dgm:cxn modelId="{76CFB9E7-5834-4576-A6B2-680F8978B698}" type="presOf" srcId="{C0D717B1-E0DC-4345-975D-182FB9AFE581}" destId="{C776469E-5491-49BB-9F34-B5FA9B8B47D1}" srcOrd="0" destOrd="0" presId="urn:microsoft.com/office/officeart/2005/8/layout/process2"/>
    <dgm:cxn modelId="{055FE47D-7E50-4113-922D-7FFC54DBFA94}" type="presOf" srcId="{AA7D07D6-21CE-46D9-9943-F3CEE935C30E}" destId="{FCDA2980-40D1-490A-ADFC-E54E0E4A32FF}" srcOrd="0" destOrd="0" presId="urn:microsoft.com/office/officeart/2005/8/layout/process2"/>
    <dgm:cxn modelId="{2EBC9F77-F292-489E-9B72-A73431DE7BC3}" srcId="{0AF2F1F5-1577-4A29-9867-D8D15627AD13}" destId="{F7F50A6D-361A-484C-866C-A6A6BC69D7F4}" srcOrd="4" destOrd="0" parTransId="{FD9A6795-3475-49C8-A220-2C88E7F612BD}" sibTransId="{1CB36C06-DE45-4CA3-98CD-031544CD11F5}"/>
    <dgm:cxn modelId="{955E9560-C70F-4E7C-A5B3-09030ECAF49A}" type="presOf" srcId="{3AF99681-C564-4A8E-A8F1-04A794CDFC55}" destId="{D4665274-7591-4106-871A-FBA75C5AB5CD}" srcOrd="0" destOrd="0" presId="urn:microsoft.com/office/officeart/2005/8/layout/process2"/>
    <dgm:cxn modelId="{78172030-2A56-44A6-9BC4-4999CFC3343B}" type="presOf" srcId="{C923D492-4660-4669-B12B-5F004FF6F9F4}" destId="{35D0E197-76FE-4C7A-B695-73B2B066F20F}" srcOrd="0" destOrd="0" presId="urn:microsoft.com/office/officeart/2005/8/layout/process2"/>
    <dgm:cxn modelId="{5D1027DB-C493-426E-A0A6-EA3CF77472BA}" type="presOf" srcId="{445B7A31-E731-47DD-B289-2712CD60BA08}" destId="{7FFCB564-7199-4B85-B1AD-162DCA6CFD0E}" srcOrd="1" destOrd="0" presId="urn:microsoft.com/office/officeart/2005/8/layout/process2"/>
    <dgm:cxn modelId="{D76C06A1-785E-4212-92E4-649586301198}" srcId="{0AF2F1F5-1577-4A29-9867-D8D15627AD13}" destId="{AA7D07D6-21CE-46D9-9943-F3CEE935C30E}" srcOrd="1" destOrd="0" parTransId="{3FE3EE2B-B867-491C-9E96-05705EACCD15}" sibTransId="{3F23EB28-9725-4BFD-ADF7-9C1832E86B54}"/>
    <dgm:cxn modelId="{FD99B8FF-93D5-42B0-A72D-A870B0182F0F}" type="presOf" srcId="{3F23EB28-9725-4BFD-ADF7-9C1832E86B54}" destId="{BEB3EEEB-BF9D-4B78-B0A6-A12C189B59AE}" srcOrd="1" destOrd="0" presId="urn:microsoft.com/office/officeart/2005/8/layout/process2"/>
    <dgm:cxn modelId="{9565B8C4-8DB0-4A3E-8E4A-BC4F2DB95591}" srcId="{0AF2F1F5-1577-4A29-9867-D8D15627AD13}" destId="{C8D3B867-616C-4D93-8D2F-0646848D2DF5}" srcOrd="0" destOrd="0" parTransId="{34A627C6-8A27-4DF3-B6AD-EFEEEB87B601}" sibTransId="{C0D717B1-E0DC-4345-975D-182FB9AFE581}"/>
    <dgm:cxn modelId="{2DB840A9-5994-42AB-BC04-8E64E9F93E84}" srcId="{0AF2F1F5-1577-4A29-9867-D8D15627AD13}" destId="{60567087-8BFE-4632-901F-568D1DC3CB69}" srcOrd="2" destOrd="0" parTransId="{9B810AD2-E78C-4C7C-B8DC-DE5BCABDA3DF}" sibTransId="{C923D492-4660-4669-B12B-5F004FF6F9F4}"/>
    <dgm:cxn modelId="{D1428113-6BEC-42B6-A699-E0F3DB55593B}" type="presOf" srcId="{C923D492-4660-4669-B12B-5F004FF6F9F4}" destId="{9EFA7CD0-E12A-4283-815B-8165BF702FD6}" srcOrd="1" destOrd="0" presId="urn:microsoft.com/office/officeart/2005/8/layout/process2"/>
    <dgm:cxn modelId="{55718A12-9CF9-4469-9663-AE68A94E81C9}" type="presOf" srcId="{445B7A31-E731-47DD-B289-2712CD60BA08}" destId="{3A9A79A1-0D77-40B7-B9BC-029AC3E195FD}" srcOrd="0" destOrd="0" presId="urn:microsoft.com/office/officeart/2005/8/layout/process2"/>
    <dgm:cxn modelId="{2DDB1EDF-F58F-477F-92F0-4D4ECFB394D8}" type="presOf" srcId="{C0D717B1-E0DC-4345-975D-182FB9AFE581}" destId="{223A1DDC-11A3-49DC-87C6-2F752F5510DF}" srcOrd="1" destOrd="0" presId="urn:microsoft.com/office/officeart/2005/8/layout/process2"/>
    <dgm:cxn modelId="{03F59F00-74F6-4FAA-8DE4-4348B0453814}" srcId="{0AF2F1F5-1577-4A29-9867-D8D15627AD13}" destId="{3AF99681-C564-4A8E-A8F1-04A794CDFC55}" srcOrd="3"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CB41CEB4-F33D-4116-99BF-534267B99AF5}" type="presOf" srcId="{F7F50A6D-361A-484C-866C-A6A6BC69D7F4}" destId="{8CED9FEC-71DF-4899-B38D-97E38A32AE49}" srcOrd="0" destOrd="0" presId="urn:microsoft.com/office/officeart/2005/8/layout/process2"/>
    <dgm:cxn modelId="{28A56678-9657-4780-AAF3-4927F62B91E7}" type="presOf" srcId="{3F23EB28-9725-4BFD-ADF7-9C1832E86B54}" destId="{C1F37499-DDB7-44B2-945C-C33B5911EA72}" srcOrd="0" destOrd="0" presId="urn:microsoft.com/office/officeart/2005/8/layout/process2"/>
    <dgm:cxn modelId="{B9AD481B-B2D6-4D6A-B8AA-1B1A0BD3AEC7}" type="presOf" srcId="{C8D3B867-616C-4D93-8D2F-0646848D2DF5}" destId="{0C9B67B3-83C4-4A4D-BC95-E368E497E14E}" srcOrd="0" destOrd="0" presId="urn:microsoft.com/office/officeart/2005/8/layout/process2"/>
    <dgm:cxn modelId="{CFC76886-F068-4216-B527-6283A76CD577}" type="presParOf" srcId="{3C6EEFC3-DF41-4291-8105-CD9D0D0E89CF}" destId="{0C9B67B3-83C4-4A4D-BC95-E368E497E14E}" srcOrd="0" destOrd="0" presId="urn:microsoft.com/office/officeart/2005/8/layout/process2"/>
    <dgm:cxn modelId="{68C081DE-24FB-4A94-970A-B2A025D33631}" type="presParOf" srcId="{3C6EEFC3-DF41-4291-8105-CD9D0D0E89CF}" destId="{C776469E-5491-49BB-9F34-B5FA9B8B47D1}" srcOrd="1" destOrd="0" presId="urn:microsoft.com/office/officeart/2005/8/layout/process2"/>
    <dgm:cxn modelId="{9DE1949B-054C-474A-950E-4A590E9AD201}" type="presParOf" srcId="{C776469E-5491-49BB-9F34-B5FA9B8B47D1}" destId="{223A1DDC-11A3-49DC-87C6-2F752F5510DF}" srcOrd="0" destOrd="0" presId="urn:microsoft.com/office/officeart/2005/8/layout/process2"/>
    <dgm:cxn modelId="{E69D77F7-08FF-489E-9568-A67BFBC7F18F}" type="presParOf" srcId="{3C6EEFC3-DF41-4291-8105-CD9D0D0E89CF}" destId="{FCDA2980-40D1-490A-ADFC-E54E0E4A32FF}" srcOrd="2" destOrd="0" presId="urn:microsoft.com/office/officeart/2005/8/layout/process2"/>
    <dgm:cxn modelId="{F6431970-576A-4C62-8B1F-4971C1FBA09F}" type="presParOf" srcId="{3C6EEFC3-DF41-4291-8105-CD9D0D0E89CF}" destId="{C1F37499-DDB7-44B2-945C-C33B5911EA72}" srcOrd="3" destOrd="0" presId="urn:microsoft.com/office/officeart/2005/8/layout/process2"/>
    <dgm:cxn modelId="{CF58A5D0-E5C2-4B46-BACD-F8FFACDE5A9C}" type="presParOf" srcId="{C1F37499-DDB7-44B2-945C-C33B5911EA72}" destId="{BEB3EEEB-BF9D-4B78-B0A6-A12C189B59AE}" srcOrd="0" destOrd="0" presId="urn:microsoft.com/office/officeart/2005/8/layout/process2"/>
    <dgm:cxn modelId="{CE6FB257-EBF3-4A27-AC60-4660F6603AD9}" type="presParOf" srcId="{3C6EEFC3-DF41-4291-8105-CD9D0D0E89CF}" destId="{1720CB49-2DD4-468C-AF52-B4160B56E314}" srcOrd="4" destOrd="0" presId="urn:microsoft.com/office/officeart/2005/8/layout/process2"/>
    <dgm:cxn modelId="{106743FE-9902-44A3-A921-E9FA93EDA3E6}" type="presParOf" srcId="{3C6EEFC3-DF41-4291-8105-CD9D0D0E89CF}" destId="{35D0E197-76FE-4C7A-B695-73B2B066F20F}" srcOrd="5" destOrd="0" presId="urn:microsoft.com/office/officeart/2005/8/layout/process2"/>
    <dgm:cxn modelId="{3521E0C2-7CD4-47E5-891F-020DEF5CAB5C}" type="presParOf" srcId="{35D0E197-76FE-4C7A-B695-73B2B066F20F}" destId="{9EFA7CD0-E12A-4283-815B-8165BF702FD6}" srcOrd="0" destOrd="0" presId="urn:microsoft.com/office/officeart/2005/8/layout/process2"/>
    <dgm:cxn modelId="{2E392DFA-7857-48FA-A3CE-C74419576FA8}" type="presParOf" srcId="{3C6EEFC3-DF41-4291-8105-CD9D0D0E89CF}" destId="{D4665274-7591-4106-871A-FBA75C5AB5CD}" srcOrd="6" destOrd="0" presId="urn:microsoft.com/office/officeart/2005/8/layout/process2"/>
    <dgm:cxn modelId="{1D44043E-E875-44D5-BCBA-752E3C8F8A49}" type="presParOf" srcId="{3C6EEFC3-DF41-4291-8105-CD9D0D0E89CF}" destId="{3A9A79A1-0D77-40B7-B9BC-029AC3E195FD}" srcOrd="7" destOrd="0" presId="urn:microsoft.com/office/officeart/2005/8/layout/process2"/>
    <dgm:cxn modelId="{7BFBD8B0-1409-4431-97B2-BF3639C14003}" type="presParOf" srcId="{3A9A79A1-0D77-40B7-B9BC-029AC3E195FD}" destId="{7FFCB564-7199-4B85-B1AD-162DCA6CFD0E}" srcOrd="0" destOrd="0" presId="urn:microsoft.com/office/officeart/2005/8/layout/process2"/>
    <dgm:cxn modelId="{D340EB03-DDC3-4D84-B097-3E4C61F00AD1}" type="presParOf" srcId="{3C6EEFC3-DF41-4291-8105-CD9D0D0E89CF}" destId="{8CED9FEC-71DF-4899-B38D-97E38A32AE4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a:solidFill>
          <a:srgbClr val="00B0F0">
            <a:alpha val="90000"/>
          </a:srgbClr>
        </a:solidFill>
      </dgm:spPr>
      <dgm:t>
        <a:bodyPr/>
        <a:lstStyle/>
        <a:p>
          <a:pPr rtl="1"/>
          <a:r>
            <a:rPr lang="he-IL" b="1" dirty="0" err="1" smtClean="0"/>
            <a:t>פירמול</a:t>
          </a:r>
          <a:r>
            <a:rPr lang="he-IL" b="1" dirty="0" smtClean="0"/>
            <a:t> הבעיה</a:t>
          </a:r>
          <a:endParaRPr lang="he-IL" b="1"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AA7D07D6-21CE-46D9-9943-F3CEE935C30E}">
      <dgm:prSet phldrT="[טקסט]"/>
      <dgm:spPr/>
      <dgm:t>
        <a:bodyPr/>
        <a:lstStyle/>
        <a:p>
          <a:pPr rtl="1"/>
          <a:r>
            <a:rPr lang="he-IL" dirty="0" smtClean="0"/>
            <a:t>עולם הבעיה</a:t>
          </a:r>
          <a:endParaRPr lang="he-IL" dirty="0"/>
        </a:p>
      </dgm:t>
    </dgm:pt>
    <dgm:pt modelId="{3FE3EE2B-B867-491C-9E96-05705EACCD15}" type="parTrans" cxnId="{D76C06A1-785E-4212-92E4-649586301198}">
      <dgm:prSet/>
      <dgm:spPr/>
      <dgm:t>
        <a:bodyPr/>
        <a:lstStyle/>
        <a:p>
          <a:pPr rtl="1"/>
          <a:endParaRPr lang="he-IL"/>
        </a:p>
      </dgm:t>
    </dgm:pt>
    <dgm:pt modelId="{3F23EB28-9725-4BFD-ADF7-9C1832E86B54}" type="sibTrans" cxnId="{D76C06A1-785E-4212-92E4-649586301198}">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FCDA2980-40D1-490A-ADFC-E54E0E4A32FF}" type="pres">
      <dgm:prSet presAssocID="{AA7D07D6-21CE-46D9-9943-F3CEE935C30E}" presName="node" presStyleLbl="node1" presStyleIdx="0" presStyleCnt="5">
        <dgm:presLayoutVars>
          <dgm:bulletEnabled val="1"/>
        </dgm:presLayoutVars>
      </dgm:prSet>
      <dgm:spPr/>
      <dgm:t>
        <a:bodyPr/>
        <a:lstStyle/>
        <a:p>
          <a:pPr rtl="1"/>
          <a:endParaRPr lang="he-IL"/>
        </a:p>
      </dgm:t>
    </dgm:pt>
    <dgm:pt modelId="{C1F37499-DDB7-44B2-945C-C33B5911EA72}" type="pres">
      <dgm:prSet presAssocID="{3F23EB28-9725-4BFD-ADF7-9C1832E86B54}" presName="sibTrans" presStyleLbl="sibTrans2D1" presStyleIdx="0" presStyleCnt="4"/>
      <dgm:spPr/>
      <dgm:t>
        <a:bodyPr/>
        <a:lstStyle/>
        <a:p>
          <a:pPr rtl="1"/>
          <a:endParaRPr lang="he-IL"/>
        </a:p>
      </dgm:t>
    </dgm:pt>
    <dgm:pt modelId="{BEB3EEEB-BF9D-4B78-B0A6-A12C189B59AE}" type="pres">
      <dgm:prSet presAssocID="{3F23EB28-9725-4BFD-ADF7-9C1832E86B54}" presName="connectorText" presStyleLbl="sibTrans2D1" presStyleIdx="0" presStyleCnt="4"/>
      <dgm:spPr/>
      <dgm:t>
        <a:bodyPr/>
        <a:lstStyle/>
        <a:p>
          <a:pPr rtl="1"/>
          <a:endParaRPr lang="he-IL"/>
        </a:p>
      </dgm:t>
    </dgm:pt>
    <dgm:pt modelId="{0C9B67B3-83C4-4A4D-BC95-E368E497E14E}" type="pres">
      <dgm:prSet presAssocID="{C8D3B867-616C-4D93-8D2F-0646848D2DF5}" presName="node" presStyleLbl="node1" presStyleIdx="1" presStyleCnt="5" custScaleX="155083" custScaleY="149207">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1" presStyleCnt="4"/>
      <dgm:spPr/>
      <dgm:t>
        <a:bodyPr/>
        <a:lstStyle/>
        <a:p>
          <a:pPr rtl="1"/>
          <a:endParaRPr lang="he-IL"/>
        </a:p>
      </dgm:t>
    </dgm:pt>
    <dgm:pt modelId="{223A1DDC-11A3-49DC-87C6-2F752F5510DF}" type="pres">
      <dgm:prSet presAssocID="{C0D717B1-E0DC-4345-975D-182FB9AFE581}" presName="connectorText" presStyleLbl="sibTrans2D1" presStyleIdx="1" presStyleCnt="4"/>
      <dgm:spPr/>
      <dgm:t>
        <a:bodyPr/>
        <a:lstStyle/>
        <a:p>
          <a:pPr rtl="1"/>
          <a:endParaRPr lang="he-IL"/>
        </a:p>
      </dgm:t>
    </dgm:pt>
    <dgm:pt modelId="{1720CB49-2DD4-468C-AF52-B4160B56E314}" type="pres">
      <dgm:prSet presAssocID="{60567087-8BFE-4632-901F-568D1DC3CB69}" presName="node" presStyleLbl="node1" presStyleIdx="2" presStyleCnt="5">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2" presStyleCnt="4"/>
      <dgm:spPr/>
      <dgm:t>
        <a:bodyPr/>
        <a:lstStyle/>
        <a:p>
          <a:pPr rtl="1"/>
          <a:endParaRPr lang="he-IL"/>
        </a:p>
      </dgm:t>
    </dgm:pt>
    <dgm:pt modelId="{9EFA7CD0-E12A-4283-815B-8165BF702FD6}" type="pres">
      <dgm:prSet presAssocID="{C923D492-4660-4669-B12B-5F004FF6F9F4}" presName="connectorText" presStyleLbl="sibTrans2D1" presStyleIdx="2" presStyleCnt="4"/>
      <dgm:spPr/>
      <dgm:t>
        <a:bodyPr/>
        <a:lstStyle/>
        <a:p>
          <a:pPr rtl="1"/>
          <a:endParaRPr lang="he-IL"/>
        </a:p>
      </dgm:t>
    </dgm:pt>
    <dgm:pt modelId="{D4665274-7591-4106-871A-FBA75C5AB5CD}" type="pres">
      <dgm:prSet presAssocID="{3AF99681-C564-4A8E-A8F1-04A794CDFC55}" presName="node" presStyleLbl="node1" presStyleIdx="3" presStyleCnt="5">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3" presStyleCnt="4"/>
      <dgm:spPr/>
      <dgm:t>
        <a:bodyPr/>
        <a:lstStyle/>
        <a:p>
          <a:pPr rtl="1"/>
          <a:endParaRPr lang="he-IL"/>
        </a:p>
      </dgm:t>
    </dgm:pt>
    <dgm:pt modelId="{7FFCB564-7199-4B85-B1AD-162DCA6CFD0E}" type="pres">
      <dgm:prSet presAssocID="{445B7A31-E731-47DD-B289-2712CD60BA08}" presName="connectorText" presStyleLbl="sibTrans2D1" presStyleIdx="3" presStyleCnt="4"/>
      <dgm:spPr/>
      <dgm:t>
        <a:bodyPr/>
        <a:lstStyle/>
        <a:p>
          <a:pPr rtl="1"/>
          <a:endParaRPr lang="he-IL"/>
        </a:p>
      </dgm:t>
    </dgm:pt>
    <dgm:pt modelId="{8CED9FEC-71DF-4899-B38D-97E38A32AE49}" type="pres">
      <dgm:prSet presAssocID="{F7F50A6D-361A-484C-866C-A6A6BC69D7F4}" presName="node" presStyleLbl="node1" presStyleIdx="4" presStyleCnt="5">
        <dgm:presLayoutVars>
          <dgm:bulletEnabled val="1"/>
        </dgm:presLayoutVars>
      </dgm:prSet>
      <dgm:spPr/>
      <dgm:t>
        <a:bodyPr/>
        <a:lstStyle/>
        <a:p>
          <a:pPr rtl="1"/>
          <a:endParaRPr lang="he-IL"/>
        </a:p>
      </dgm:t>
    </dgm:pt>
  </dgm:ptLst>
  <dgm:cxnLst>
    <dgm:cxn modelId="{DD4C1503-129D-41FB-A30D-6A8516910304}" type="presOf" srcId="{3F23EB28-9725-4BFD-ADF7-9C1832E86B54}" destId="{BEB3EEEB-BF9D-4B78-B0A6-A12C189B59AE}" srcOrd="1" destOrd="0" presId="urn:microsoft.com/office/officeart/2005/8/layout/process2"/>
    <dgm:cxn modelId="{AB65F730-76EA-4A59-A50B-34BABF83E11F}" type="presOf" srcId="{3F23EB28-9725-4BFD-ADF7-9C1832E86B54}" destId="{C1F37499-DDB7-44B2-945C-C33B5911EA72}" srcOrd="0" destOrd="0" presId="urn:microsoft.com/office/officeart/2005/8/layout/process2"/>
    <dgm:cxn modelId="{5F82A7C4-4BC5-4C3B-8327-37BDA74D37D5}" type="presOf" srcId="{445B7A31-E731-47DD-B289-2712CD60BA08}" destId="{3A9A79A1-0D77-40B7-B9BC-029AC3E195FD}" srcOrd="0" destOrd="0" presId="urn:microsoft.com/office/officeart/2005/8/layout/process2"/>
    <dgm:cxn modelId="{2F81B795-5C5B-4266-90A2-33EA66ECCA60}" type="presOf" srcId="{445B7A31-E731-47DD-B289-2712CD60BA08}" destId="{7FFCB564-7199-4B85-B1AD-162DCA6CFD0E}" srcOrd="1" destOrd="0" presId="urn:microsoft.com/office/officeart/2005/8/layout/process2"/>
    <dgm:cxn modelId="{2EBC9F77-F292-489E-9B72-A73431DE7BC3}" srcId="{0AF2F1F5-1577-4A29-9867-D8D15627AD13}" destId="{F7F50A6D-361A-484C-866C-A6A6BC69D7F4}" srcOrd="4" destOrd="0" parTransId="{FD9A6795-3475-49C8-A220-2C88E7F612BD}" sibTransId="{1CB36C06-DE45-4CA3-98CD-031544CD11F5}"/>
    <dgm:cxn modelId="{FAD9457A-2C13-4B38-B3A4-BADB88206178}" type="presOf" srcId="{F7F50A6D-361A-484C-866C-A6A6BC69D7F4}" destId="{8CED9FEC-71DF-4899-B38D-97E38A32AE49}" srcOrd="0" destOrd="0" presId="urn:microsoft.com/office/officeart/2005/8/layout/process2"/>
    <dgm:cxn modelId="{0DA04534-9BE2-4EDB-9A2F-00D62FEC5B55}" type="presOf" srcId="{C0D717B1-E0DC-4345-975D-182FB9AFE581}" destId="{C776469E-5491-49BB-9F34-B5FA9B8B47D1}" srcOrd="0" destOrd="0" presId="urn:microsoft.com/office/officeart/2005/8/layout/process2"/>
    <dgm:cxn modelId="{50484EBA-AAEA-4673-924B-30467230B0AB}" type="presOf" srcId="{60567087-8BFE-4632-901F-568D1DC3CB69}" destId="{1720CB49-2DD4-468C-AF52-B4160B56E314}" srcOrd="0" destOrd="0" presId="urn:microsoft.com/office/officeart/2005/8/layout/process2"/>
    <dgm:cxn modelId="{D76C06A1-785E-4212-92E4-649586301198}" srcId="{0AF2F1F5-1577-4A29-9867-D8D15627AD13}" destId="{AA7D07D6-21CE-46D9-9943-F3CEE935C30E}" srcOrd="0" destOrd="0" parTransId="{3FE3EE2B-B867-491C-9E96-05705EACCD15}" sibTransId="{3F23EB28-9725-4BFD-ADF7-9C1832E86B54}"/>
    <dgm:cxn modelId="{D37FFD4D-38D6-4B7E-96EA-31BCA4BE0D89}" type="presOf" srcId="{C0D717B1-E0DC-4345-975D-182FB9AFE581}" destId="{223A1DDC-11A3-49DC-87C6-2F752F5510DF}" srcOrd="1" destOrd="0" presId="urn:microsoft.com/office/officeart/2005/8/layout/process2"/>
    <dgm:cxn modelId="{A7C5C6C3-AD93-46A4-8A79-B8AA805E4A98}" type="presOf" srcId="{C923D492-4660-4669-B12B-5F004FF6F9F4}" destId="{9EFA7CD0-E12A-4283-815B-8165BF702FD6}" srcOrd="1" destOrd="0" presId="urn:microsoft.com/office/officeart/2005/8/layout/process2"/>
    <dgm:cxn modelId="{AB1FFF3C-470F-4144-89F3-685EE915A1F4}" type="presOf" srcId="{C923D492-4660-4669-B12B-5F004FF6F9F4}" destId="{35D0E197-76FE-4C7A-B695-73B2B066F20F}" srcOrd="0" destOrd="0" presId="urn:microsoft.com/office/officeart/2005/8/layout/process2"/>
    <dgm:cxn modelId="{9565B8C4-8DB0-4A3E-8E4A-BC4F2DB95591}" srcId="{0AF2F1F5-1577-4A29-9867-D8D15627AD13}" destId="{C8D3B867-616C-4D93-8D2F-0646848D2DF5}" srcOrd="1" destOrd="0" parTransId="{34A627C6-8A27-4DF3-B6AD-EFEEEB87B601}" sibTransId="{C0D717B1-E0DC-4345-975D-182FB9AFE581}"/>
    <dgm:cxn modelId="{2DB840A9-5994-42AB-BC04-8E64E9F93E84}" srcId="{0AF2F1F5-1577-4A29-9867-D8D15627AD13}" destId="{60567087-8BFE-4632-901F-568D1DC3CB69}" srcOrd="2" destOrd="0" parTransId="{9B810AD2-E78C-4C7C-B8DC-DE5BCABDA3DF}" sibTransId="{C923D492-4660-4669-B12B-5F004FF6F9F4}"/>
    <dgm:cxn modelId="{3252A8E0-757E-42E0-83AD-D5CA169EC677}" type="presOf" srcId="{C8D3B867-616C-4D93-8D2F-0646848D2DF5}" destId="{0C9B67B3-83C4-4A4D-BC95-E368E497E14E}" srcOrd="0" destOrd="0" presId="urn:microsoft.com/office/officeart/2005/8/layout/process2"/>
    <dgm:cxn modelId="{1CB1F804-E9BD-418F-A061-C53A89F57178}" type="presOf" srcId="{AA7D07D6-21CE-46D9-9943-F3CEE935C30E}" destId="{FCDA2980-40D1-490A-ADFC-E54E0E4A32FF}" srcOrd="0" destOrd="0" presId="urn:microsoft.com/office/officeart/2005/8/layout/process2"/>
    <dgm:cxn modelId="{03F59F00-74F6-4FAA-8DE4-4348B0453814}" srcId="{0AF2F1F5-1577-4A29-9867-D8D15627AD13}" destId="{3AF99681-C564-4A8E-A8F1-04A794CDFC55}" srcOrd="3"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483AA7F6-A727-400C-8DA4-AA7A055E3EC4}" type="presOf" srcId="{3AF99681-C564-4A8E-A8F1-04A794CDFC55}" destId="{D4665274-7591-4106-871A-FBA75C5AB5CD}" srcOrd="0" destOrd="0" presId="urn:microsoft.com/office/officeart/2005/8/layout/process2"/>
    <dgm:cxn modelId="{92E93E3B-F3F3-43DC-B215-8163139ED6AD}" type="presParOf" srcId="{3C6EEFC3-DF41-4291-8105-CD9D0D0E89CF}" destId="{FCDA2980-40D1-490A-ADFC-E54E0E4A32FF}" srcOrd="0" destOrd="0" presId="urn:microsoft.com/office/officeart/2005/8/layout/process2"/>
    <dgm:cxn modelId="{1151FADD-CEE2-483F-905D-E45C21855F91}" type="presParOf" srcId="{3C6EEFC3-DF41-4291-8105-CD9D0D0E89CF}" destId="{C1F37499-DDB7-44B2-945C-C33B5911EA72}" srcOrd="1" destOrd="0" presId="urn:microsoft.com/office/officeart/2005/8/layout/process2"/>
    <dgm:cxn modelId="{6437DDFE-01B0-4465-AE5A-912D9E408501}" type="presParOf" srcId="{C1F37499-DDB7-44B2-945C-C33B5911EA72}" destId="{BEB3EEEB-BF9D-4B78-B0A6-A12C189B59AE}" srcOrd="0" destOrd="0" presId="urn:microsoft.com/office/officeart/2005/8/layout/process2"/>
    <dgm:cxn modelId="{90FF8F19-D166-407F-8788-B44186374A65}" type="presParOf" srcId="{3C6EEFC3-DF41-4291-8105-CD9D0D0E89CF}" destId="{0C9B67B3-83C4-4A4D-BC95-E368E497E14E}" srcOrd="2" destOrd="0" presId="urn:microsoft.com/office/officeart/2005/8/layout/process2"/>
    <dgm:cxn modelId="{4F85650C-16AE-4CC3-9111-112453D89DA3}" type="presParOf" srcId="{3C6EEFC3-DF41-4291-8105-CD9D0D0E89CF}" destId="{C776469E-5491-49BB-9F34-B5FA9B8B47D1}" srcOrd="3" destOrd="0" presId="urn:microsoft.com/office/officeart/2005/8/layout/process2"/>
    <dgm:cxn modelId="{4A82CFB6-6EF8-4329-9632-F7E247A292B1}" type="presParOf" srcId="{C776469E-5491-49BB-9F34-B5FA9B8B47D1}" destId="{223A1DDC-11A3-49DC-87C6-2F752F5510DF}" srcOrd="0" destOrd="0" presId="urn:microsoft.com/office/officeart/2005/8/layout/process2"/>
    <dgm:cxn modelId="{21883F43-EF74-4611-AD6D-AB9E2E7C1043}" type="presParOf" srcId="{3C6EEFC3-DF41-4291-8105-CD9D0D0E89CF}" destId="{1720CB49-2DD4-468C-AF52-B4160B56E314}" srcOrd="4" destOrd="0" presId="urn:microsoft.com/office/officeart/2005/8/layout/process2"/>
    <dgm:cxn modelId="{8DC7B230-22C7-4460-BE49-678866EC6D4B}" type="presParOf" srcId="{3C6EEFC3-DF41-4291-8105-CD9D0D0E89CF}" destId="{35D0E197-76FE-4C7A-B695-73B2B066F20F}" srcOrd="5" destOrd="0" presId="urn:microsoft.com/office/officeart/2005/8/layout/process2"/>
    <dgm:cxn modelId="{65091870-93F0-494A-8171-A41E9D52794E}" type="presParOf" srcId="{35D0E197-76FE-4C7A-B695-73B2B066F20F}" destId="{9EFA7CD0-E12A-4283-815B-8165BF702FD6}" srcOrd="0" destOrd="0" presId="urn:microsoft.com/office/officeart/2005/8/layout/process2"/>
    <dgm:cxn modelId="{4FAE73AA-9557-4C7A-A7C9-509BF7451D92}" type="presParOf" srcId="{3C6EEFC3-DF41-4291-8105-CD9D0D0E89CF}" destId="{D4665274-7591-4106-871A-FBA75C5AB5CD}" srcOrd="6" destOrd="0" presId="urn:microsoft.com/office/officeart/2005/8/layout/process2"/>
    <dgm:cxn modelId="{1D1D9458-80CF-4320-A811-22669A8A8D3F}" type="presParOf" srcId="{3C6EEFC3-DF41-4291-8105-CD9D0D0E89CF}" destId="{3A9A79A1-0D77-40B7-B9BC-029AC3E195FD}" srcOrd="7" destOrd="0" presId="urn:microsoft.com/office/officeart/2005/8/layout/process2"/>
    <dgm:cxn modelId="{ED212FA3-622F-4A41-B53B-8CE474C7846C}" type="presParOf" srcId="{3A9A79A1-0D77-40B7-B9BC-029AC3E195FD}" destId="{7FFCB564-7199-4B85-B1AD-162DCA6CFD0E}" srcOrd="0" destOrd="0" presId="urn:microsoft.com/office/officeart/2005/8/layout/process2"/>
    <dgm:cxn modelId="{29075245-FD24-4F50-B2D7-CE5E331FE8DB}" type="presParOf" srcId="{3C6EEFC3-DF41-4291-8105-CD9D0D0E89CF}" destId="{8CED9FEC-71DF-4899-B38D-97E38A32AE4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6DB813-545A-4814-8673-ECC44D6CC882}" type="doc">
      <dgm:prSet loTypeId="urn:microsoft.com/office/officeart/2005/8/layout/equation2" loCatId="process" qsTypeId="urn:microsoft.com/office/officeart/2005/8/quickstyle/simple1" qsCatId="simple" csTypeId="urn:microsoft.com/office/officeart/2005/8/colors/accent1_2" csCatId="accent1" phldr="1"/>
      <dgm:spPr/>
    </dgm:pt>
    <dgm:pt modelId="{45CBA3CC-6CA1-4473-9F37-2AD73A2C9E2B}">
      <dgm:prSet phldrT="[טקסט]" phldr="1"/>
      <dgm:spPr>
        <a:blipFill rotWithShape="0">
          <a:blip xmlns:r="http://schemas.openxmlformats.org/officeDocument/2006/relationships" r:embed="rId1"/>
          <a:stretch>
            <a:fillRect/>
          </a:stretch>
        </a:blipFill>
      </dgm:spPr>
      <dgm:t>
        <a:bodyPr/>
        <a:lstStyle/>
        <a:p>
          <a:pPr rtl="1"/>
          <a:endParaRPr lang="he-IL" dirty="0"/>
        </a:p>
      </dgm:t>
    </dgm:pt>
    <dgm:pt modelId="{059FB62F-2BB3-4B51-8492-8C843FE3D77F}" type="parTrans" cxnId="{6CF71460-9014-4071-B476-6375AA985DA6}">
      <dgm:prSet/>
      <dgm:spPr/>
      <dgm:t>
        <a:bodyPr/>
        <a:lstStyle/>
        <a:p>
          <a:pPr rtl="1"/>
          <a:endParaRPr lang="he-IL"/>
        </a:p>
      </dgm:t>
    </dgm:pt>
    <dgm:pt modelId="{00E57324-EDA5-45B9-B620-F7A22714FE50}" type="sibTrans" cxnId="{6CF71460-9014-4071-B476-6375AA985DA6}">
      <dgm:prSet/>
      <dgm:spPr/>
      <dgm:t>
        <a:bodyPr/>
        <a:lstStyle/>
        <a:p>
          <a:pPr rtl="1"/>
          <a:endParaRPr lang="he-IL"/>
        </a:p>
      </dgm:t>
    </dgm:pt>
    <dgm:pt modelId="{911E09FC-A39B-478B-BE79-4A95C6981126}">
      <dgm:prSet phldrT="[טקסט]" phldr="1"/>
      <dgm:spPr>
        <a:blipFill rotWithShape="0">
          <a:blip xmlns:r="http://schemas.openxmlformats.org/officeDocument/2006/relationships" r:embed="rId2"/>
          <a:stretch>
            <a:fillRect/>
          </a:stretch>
        </a:blipFill>
      </dgm:spPr>
      <dgm:t>
        <a:bodyPr/>
        <a:lstStyle/>
        <a:p>
          <a:pPr rtl="1"/>
          <a:endParaRPr lang="he-IL" dirty="0"/>
        </a:p>
      </dgm:t>
    </dgm:pt>
    <dgm:pt modelId="{EC8E1AC1-42EB-42C4-B248-6808513AA8F0}" type="parTrans" cxnId="{DC5F84EA-0D41-4F42-9350-AFF8EAAE9464}">
      <dgm:prSet/>
      <dgm:spPr/>
      <dgm:t>
        <a:bodyPr/>
        <a:lstStyle/>
        <a:p>
          <a:pPr rtl="1"/>
          <a:endParaRPr lang="he-IL"/>
        </a:p>
      </dgm:t>
    </dgm:pt>
    <dgm:pt modelId="{91988442-687B-4635-9845-132DCC11514D}" type="sibTrans" cxnId="{DC5F84EA-0D41-4F42-9350-AFF8EAAE9464}">
      <dgm:prSet/>
      <dgm:spPr/>
      <dgm:t>
        <a:bodyPr/>
        <a:lstStyle/>
        <a:p>
          <a:pPr rtl="1"/>
          <a:endParaRPr lang="he-IL"/>
        </a:p>
      </dgm:t>
    </dgm:pt>
    <dgm:pt modelId="{B7FDAFC8-287C-4491-995E-A227176CA2C2}">
      <dgm:prSet phldrT="[טקסט]" phldr="1"/>
      <dgm:spPr>
        <a:blipFill rotWithShape="0">
          <a:blip xmlns:r="http://schemas.openxmlformats.org/officeDocument/2006/relationships" r:embed="rId3"/>
          <a:stretch>
            <a:fillRect/>
          </a:stretch>
        </a:blipFill>
      </dgm:spPr>
      <dgm:t>
        <a:bodyPr/>
        <a:lstStyle/>
        <a:p>
          <a:pPr rtl="1"/>
          <a:endParaRPr lang="he-IL" dirty="0"/>
        </a:p>
      </dgm:t>
    </dgm:pt>
    <dgm:pt modelId="{E2B6A72C-9E94-45D3-83BC-B0EC93E50F27}" type="sibTrans" cxnId="{8B6FBC59-7060-4D49-9C66-126052E1B6B9}">
      <dgm:prSet/>
      <dgm:spPr/>
      <dgm:t>
        <a:bodyPr/>
        <a:lstStyle/>
        <a:p>
          <a:pPr rtl="1"/>
          <a:endParaRPr lang="he-IL"/>
        </a:p>
      </dgm:t>
    </dgm:pt>
    <dgm:pt modelId="{A73A1928-AB4C-4387-90B1-57A701319E7C}" type="parTrans" cxnId="{8B6FBC59-7060-4D49-9C66-126052E1B6B9}">
      <dgm:prSet/>
      <dgm:spPr/>
      <dgm:t>
        <a:bodyPr/>
        <a:lstStyle/>
        <a:p>
          <a:pPr rtl="1"/>
          <a:endParaRPr lang="he-IL"/>
        </a:p>
      </dgm:t>
    </dgm:pt>
    <dgm:pt modelId="{7C66D089-6F7B-41DB-8890-E8E86CC50FAB}" type="pres">
      <dgm:prSet presAssocID="{6E6DB813-545A-4814-8673-ECC44D6CC882}" presName="Name0" presStyleCnt="0">
        <dgm:presLayoutVars>
          <dgm:dir/>
          <dgm:resizeHandles val="exact"/>
        </dgm:presLayoutVars>
      </dgm:prSet>
      <dgm:spPr/>
    </dgm:pt>
    <dgm:pt modelId="{2C670DD0-0F2C-4E72-82BA-954CA0F24020}" type="pres">
      <dgm:prSet presAssocID="{6E6DB813-545A-4814-8673-ECC44D6CC882}" presName="vNodes" presStyleCnt="0"/>
      <dgm:spPr/>
    </dgm:pt>
    <dgm:pt modelId="{6F3A4374-D55D-4746-BD61-E55BDF1B7613}" type="pres">
      <dgm:prSet presAssocID="{911E09FC-A39B-478B-BE79-4A95C6981126}" presName="node" presStyleLbl="node1" presStyleIdx="0" presStyleCnt="3" custScaleX="126815" custScaleY="123328" custLinFactX="-43012" custLinFactY="94988" custLinFactNeighborX="-100000" custLinFactNeighborY="100000">
        <dgm:presLayoutVars>
          <dgm:bulletEnabled val="1"/>
        </dgm:presLayoutVars>
      </dgm:prSet>
      <dgm:spPr/>
      <dgm:t>
        <a:bodyPr/>
        <a:lstStyle/>
        <a:p>
          <a:pPr rtl="1"/>
          <a:endParaRPr lang="he-IL"/>
        </a:p>
      </dgm:t>
    </dgm:pt>
    <dgm:pt modelId="{900D79AB-389D-4153-B6FF-F3A20C6DC96A}" type="pres">
      <dgm:prSet presAssocID="{91988442-687B-4635-9845-132DCC11514D}" presName="spacerT" presStyleCnt="0"/>
      <dgm:spPr/>
    </dgm:pt>
    <dgm:pt modelId="{334072EA-E4CC-426D-9B2D-719B26EA5955}" type="pres">
      <dgm:prSet presAssocID="{91988442-687B-4635-9845-132DCC11514D}" presName="sibTrans" presStyleLbl="sibTrans2D1" presStyleIdx="0" presStyleCnt="2" custLinFactY="3055" custLinFactNeighborX="-76470" custLinFactNeighborY="100000"/>
      <dgm:spPr/>
      <dgm:t>
        <a:bodyPr/>
        <a:lstStyle/>
        <a:p>
          <a:pPr rtl="1"/>
          <a:endParaRPr lang="he-IL"/>
        </a:p>
      </dgm:t>
    </dgm:pt>
    <dgm:pt modelId="{0C5FD9F6-5192-4729-A468-C3CFA31F0097}" type="pres">
      <dgm:prSet presAssocID="{91988442-687B-4635-9845-132DCC11514D}" presName="spacerB" presStyleCnt="0"/>
      <dgm:spPr/>
    </dgm:pt>
    <dgm:pt modelId="{2B603EA0-CC13-42BC-826B-F4A27A9B4D2C}" type="pres">
      <dgm:prSet presAssocID="{B7FDAFC8-287C-4491-995E-A227176CA2C2}" presName="node" presStyleLbl="node1" presStyleIdx="1" presStyleCnt="3" custScaleX="134914" custScaleY="133345" custLinFactY="-86657" custLinFactNeighborX="68040" custLinFactNeighborY="-100000">
        <dgm:presLayoutVars>
          <dgm:bulletEnabled val="1"/>
        </dgm:presLayoutVars>
      </dgm:prSet>
      <dgm:spPr/>
      <dgm:t>
        <a:bodyPr/>
        <a:lstStyle/>
        <a:p>
          <a:pPr rtl="1"/>
          <a:endParaRPr lang="he-IL"/>
        </a:p>
      </dgm:t>
    </dgm:pt>
    <dgm:pt modelId="{4A11ED79-7E46-42E5-B251-7F52A7917B40}" type="pres">
      <dgm:prSet presAssocID="{6E6DB813-545A-4814-8673-ECC44D6CC882}" presName="sibTransLast" presStyleLbl="sibTrans2D1" presStyleIdx="1" presStyleCnt="2" custLinFactNeighborX="7488" custLinFactNeighborY="19933"/>
      <dgm:spPr/>
      <dgm:t>
        <a:bodyPr/>
        <a:lstStyle/>
        <a:p>
          <a:pPr rtl="1"/>
          <a:endParaRPr lang="he-IL"/>
        </a:p>
      </dgm:t>
    </dgm:pt>
    <dgm:pt modelId="{C66F741F-55FD-46A0-902D-A115EF2BBBAB}" type="pres">
      <dgm:prSet presAssocID="{6E6DB813-545A-4814-8673-ECC44D6CC882}" presName="connectorText" presStyleLbl="sibTrans2D1" presStyleIdx="1" presStyleCnt="2"/>
      <dgm:spPr/>
      <dgm:t>
        <a:bodyPr/>
        <a:lstStyle/>
        <a:p>
          <a:pPr rtl="1"/>
          <a:endParaRPr lang="he-IL"/>
        </a:p>
      </dgm:t>
    </dgm:pt>
    <dgm:pt modelId="{2515A99F-3609-47E0-B266-967FB459843E}" type="pres">
      <dgm:prSet presAssocID="{6E6DB813-545A-4814-8673-ECC44D6CC882}" presName="lastNode" presStyleLbl="node1" presStyleIdx="2" presStyleCnt="3" custScaleX="63613" custScaleY="61610" custLinFactX="16608" custLinFactNeighborX="100000" custLinFactNeighborY="2440">
        <dgm:presLayoutVars>
          <dgm:bulletEnabled val="1"/>
        </dgm:presLayoutVars>
      </dgm:prSet>
      <dgm:spPr/>
      <dgm:t>
        <a:bodyPr/>
        <a:lstStyle/>
        <a:p>
          <a:pPr rtl="1"/>
          <a:endParaRPr lang="he-IL"/>
        </a:p>
      </dgm:t>
    </dgm:pt>
  </dgm:ptLst>
  <dgm:cxnLst>
    <dgm:cxn modelId="{09C27C92-E8F5-4E5F-B010-90978C480A64}" type="presOf" srcId="{911E09FC-A39B-478B-BE79-4A95C6981126}" destId="{6F3A4374-D55D-4746-BD61-E55BDF1B7613}" srcOrd="0" destOrd="0" presId="urn:microsoft.com/office/officeart/2005/8/layout/equation2"/>
    <dgm:cxn modelId="{1B058EB6-7008-4935-894B-930CDDC9CD85}" type="presOf" srcId="{45CBA3CC-6CA1-4473-9F37-2AD73A2C9E2B}" destId="{2515A99F-3609-47E0-B266-967FB459843E}" srcOrd="0" destOrd="0" presId="urn:microsoft.com/office/officeart/2005/8/layout/equation2"/>
    <dgm:cxn modelId="{893EF1DA-0268-41E3-AD30-4992CFB515D6}" type="presOf" srcId="{91988442-687B-4635-9845-132DCC11514D}" destId="{334072EA-E4CC-426D-9B2D-719B26EA5955}" srcOrd="0" destOrd="0" presId="urn:microsoft.com/office/officeart/2005/8/layout/equation2"/>
    <dgm:cxn modelId="{6CF71460-9014-4071-B476-6375AA985DA6}" srcId="{6E6DB813-545A-4814-8673-ECC44D6CC882}" destId="{45CBA3CC-6CA1-4473-9F37-2AD73A2C9E2B}" srcOrd="2" destOrd="0" parTransId="{059FB62F-2BB3-4B51-8492-8C843FE3D77F}" sibTransId="{00E57324-EDA5-45B9-B620-F7A22714FE50}"/>
    <dgm:cxn modelId="{DC5F84EA-0D41-4F42-9350-AFF8EAAE9464}" srcId="{6E6DB813-545A-4814-8673-ECC44D6CC882}" destId="{911E09FC-A39B-478B-BE79-4A95C6981126}" srcOrd="0" destOrd="0" parTransId="{EC8E1AC1-42EB-42C4-B248-6808513AA8F0}" sibTransId="{91988442-687B-4635-9845-132DCC11514D}"/>
    <dgm:cxn modelId="{447673E3-03E3-4427-8689-AAAC6F6CA606}" type="presOf" srcId="{6E6DB813-545A-4814-8673-ECC44D6CC882}" destId="{7C66D089-6F7B-41DB-8890-E8E86CC50FAB}" srcOrd="0" destOrd="0" presId="urn:microsoft.com/office/officeart/2005/8/layout/equation2"/>
    <dgm:cxn modelId="{485BE554-96E7-4B72-99AF-02B7B72C6015}" type="presOf" srcId="{E2B6A72C-9E94-45D3-83BC-B0EC93E50F27}" destId="{C66F741F-55FD-46A0-902D-A115EF2BBBAB}" srcOrd="1" destOrd="0" presId="urn:microsoft.com/office/officeart/2005/8/layout/equation2"/>
    <dgm:cxn modelId="{AF48F4A8-792C-44CD-B078-65D6B3975BE4}" type="presOf" srcId="{E2B6A72C-9E94-45D3-83BC-B0EC93E50F27}" destId="{4A11ED79-7E46-42E5-B251-7F52A7917B40}" srcOrd="0" destOrd="0" presId="urn:microsoft.com/office/officeart/2005/8/layout/equation2"/>
    <dgm:cxn modelId="{D3496CE1-EB4A-454D-AC51-3C55258C6998}" type="presOf" srcId="{B7FDAFC8-287C-4491-995E-A227176CA2C2}" destId="{2B603EA0-CC13-42BC-826B-F4A27A9B4D2C}" srcOrd="0" destOrd="0" presId="urn:microsoft.com/office/officeart/2005/8/layout/equation2"/>
    <dgm:cxn modelId="{8B6FBC59-7060-4D49-9C66-126052E1B6B9}" srcId="{6E6DB813-545A-4814-8673-ECC44D6CC882}" destId="{B7FDAFC8-287C-4491-995E-A227176CA2C2}" srcOrd="1" destOrd="0" parTransId="{A73A1928-AB4C-4387-90B1-57A701319E7C}" sibTransId="{E2B6A72C-9E94-45D3-83BC-B0EC93E50F27}"/>
    <dgm:cxn modelId="{283B958C-B866-46F7-AC1D-34EDD9078D04}" type="presParOf" srcId="{7C66D089-6F7B-41DB-8890-E8E86CC50FAB}" destId="{2C670DD0-0F2C-4E72-82BA-954CA0F24020}" srcOrd="0" destOrd="0" presId="urn:microsoft.com/office/officeart/2005/8/layout/equation2"/>
    <dgm:cxn modelId="{C7DD4C1A-A3B9-49BF-B7F3-00DD0E4D23E1}" type="presParOf" srcId="{2C670DD0-0F2C-4E72-82BA-954CA0F24020}" destId="{6F3A4374-D55D-4746-BD61-E55BDF1B7613}" srcOrd="0" destOrd="0" presId="urn:microsoft.com/office/officeart/2005/8/layout/equation2"/>
    <dgm:cxn modelId="{3FCBF6EB-ACB2-4B5E-B28F-784BE78B00BD}" type="presParOf" srcId="{2C670DD0-0F2C-4E72-82BA-954CA0F24020}" destId="{900D79AB-389D-4153-B6FF-F3A20C6DC96A}" srcOrd="1" destOrd="0" presId="urn:microsoft.com/office/officeart/2005/8/layout/equation2"/>
    <dgm:cxn modelId="{EB3B1C6B-2E22-4487-B8FB-20B0455CB405}" type="presParOf" srcId="{2C670DD0-0F2C-4E72-82BA-954CA0F24020}" destId="{334072EA-E4CC-426D-9B2D-719B26EA5955}" srcOrd="2" destOrd="0" presId="urn:microsoft.com/office/officeart/2005/8/layout/equation2"/>
    <dgm:cxn modelId="{F336A3CA-D073-4BEC-9FF8-2BA098CE387E}" type="presParOf" srcId="{2C670DD0-0F2C-4E72-82BA-954CA0F24020}" destId="{0C5FD9F6-5192-4729-A468-C3CFA31F0097}" srcOrd="3" destOrd="0" presId="urn:microsoft.com/office/officeart/2005/8/layout/equation2"/>
    <dgm:cxn modelId="{41254789-6282-4C82-BA55-E8E23F37AE16}" type="presParOf" srcId="{2C670DD0-0F2C-4E72-82BA-954CA0F24020}" destId="{2B603EA0-CC13-42BC-826B-F4A27A9B4D2C}" srcOrd="4" destOrd="0" presId="urn:microsoft.com/office/officeart/2005/8/layout/equation2"/>
    <dgm:cxn modelId="{738B6227-6F81-4810-B15E-97B9283F33D6}" type="presParOf" srcId="{7C66D089-6F7B-41DB-8890-E8E86CC50FAB}" destId="{4A11ED79-7E46-42E5-B251-7F52A7917B40}" srcOrd="1" destOrd="0" presId="urn:microsoft.com/office/officeart/2005/8/layout/equation2"/>
    <dgm:cxn modelId="{F776F017-7ED1-43D5-806D-245F408E0673}" type="presParOf" srcId="{4A11ED79-7E46-42E5-B251-7F52A7917B40}" destId="{C66F741F-55FD-46A0-902D-A115EF2BBBAB}" srcOrd="0" destOrd="0" presId="urn:microsoft.com/office/officeart/2005/8/layout/equation2"/>
    <dgm:cxn modelId="{07B14EB4-2DCE-4FF3-89ED-E1CB75029E50}" type="presParOf" srcId="{7C66D089-6F7B-41DB-8890-E8E86CC50FAB}" destId="{2515A99F-3609-47E0-B266-967FB459843E}"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EF37F7-C634-40B1-8E24-63C4CED80C06}" type="doc">
      <dgm:prSet loTypeId="urn:microsoft.com/office/officeart/2005/8/layout/vList3" loCatId="list" qsTypeId="urn:microsoft.com/office/officeart/2005/8/quickstyle/simple1" qsCatId="simple" csTypeId="urn:microsoft.com/office/officeart/2005/8/colors/accent1_5" csCatId="accent1" phldr="1"/>
      <dgm:spPr/>
      <dgm:t>
        <a:bodyPr/>
        <a:lstStyle/>
        <a:p>
          <a:pPr rtl="1"/>
          <a:endParaRPr lang="he-IL"/>
        </a:p>
      </dgm:t>
    </dgm:pt>
    <dgm:pt modelId="{304D585D-04C5-422A-8103-A01D8163AA0E}">
      <dgm:prSet phldrT="[טקסט]"/>
      <dgm:spPr/>
      <dgm:t>
        <a:bodyPr/>
        <a:lstStyle/>
        <a:p>
          <a:pPr rtl="1"/>
          <a:r>
            <a:rPr lang="he-IL" dirty="0" smtClean="0"/>
            <a:t>רב </a:t>
          </a:r>
          <a:r>
            <a:rPr lang="he-IL" dirty="0" err="1" smtClean="0"/>
            <a:t>מימדית</a:t>
          </a:r>
          <a:endParaRPr lang="he-IL" dirty="0"/>
        </a:p>
      </dgm:t>
    </dgm:pt>
    <dgm:pt modelId="{1312D168-BBEC-4015-A86D-1A9431F09577}" type="parTrans" cxnId="{FF663125-BB01-46A7-A955-66A0B2DB4C30}">
      <dgm:prSet/>
      <dgm:spPr/>
      <dgm:t>
        <a:bodyPr/>
        <a:lstStyle/>
        <a:p>
          <a:pPr rtl="1"/>
          <a:endParaRPr lang="he-IL"/>
        </a:p>
      </dgm:t>
    </dgm:pt>
    <dgm:pt modelId="{5E789A3F-13A4-4D5E-8DC0-598F1D954BB5}" type="sibTrans" cxnId="{FF663125-BB01-46A7-A955-66A0B2DB4C30}">
      <dgm:prSet/>
      <dgm:spPr/>
      <dgm:t>
        <a:bodyPr/>
        <a:lstStyle/>
        <a:p>
          <a:pPr rtl="1"/>
          <a:endParaRPr lang="he-IL"/>
        </a:p>
      </dgm:t>
    </dgm:pt>
    <dgm:pt modelId="{6833AB00-A58A-49A6-8A61-5ED660C24F35}">
      <dgm:prSet phldrT="[טקסט]"/>
      <dgm:spPr/>
      <dgm:t>
        <a:bodyPr/>
        <a:lstStyle/>
        <a:p>
          <a:pPr rtl="1"/>
          <a:r>
            <a:rPr lang="he-IL" dirty="0" smtClean="0"/>
            <a:t>קשה להשגה</a:t>
          </a:r>
          <a:endParaRPr lang="he-IL" dirty="0"/>
        </a:p>
      </dgm:t>
    </dgm:pt>
    <dgm:pt modelId="{06377DB3-C7E0-42DA-BF14-3ACF2421C64E}" type="parTrans" cxnId="{D64E7835-1321-47BD-AEC8-C73FBF8345CD}">
      <dgm:prSet/>
      <dgm:spPr/>
      <dgm:t>
        <a:bodyPr/>
        <a:lstStyle/>
        <a:p>
          <a:pPr rtl="1"/>
          <a:endParaRPr lang="he-IL"/>
        </a:p>
      </dgm:t>
    </dgm:pt>
    <dgm:pt modelId="{1415676C-A68A-45C2-979D-53412CFEE447}" type="sibTrans" cxnId="{D64E7835-1321-47BD-AEC8-C73FBF8345CD}">
      <dgm:prSet/>
      <dgm:spPr/>
      <dgm:t>
        <a:bodyPr/>
        <a:lstStyle/>
        <a:p>
          <a:pPr rtl="1"/>
          <a:endParaRPr lang="he-IL"/>
        </a:p>
      </dgm:t>
    </dgm:pt>
    <dgm:pt modelId="{1B1B91D2-69D1-4CB6-9AA2-C7A98A11A21F}">
      <dgm:prSet phldrT="[טקסט]"/>
      <dgm:spPr/>
      <dgm:t>
        <a:bodyPr/>
        <a:lstStyle/>
        <a:p>
          <a:pPr rtl="1"/>
          <a:r>
            <a:rPr lang="he-IL" b="0" dirty="0" smtClean="0"/>
            <a:t>בדידה (נגזרת?)</a:t>
          </a:r>
          <a:endParaRPr lang="he-IL" b="0" dirty="0"/>
        </a:p>
      </dgm:t>
    </dgm:pt>
    <dgm:pt modelId="{D2BC8846-72C9-4564-AC0E-C2304AB810F4}" type="parTrans" cxnId="{4467AC69-93A1-457E-A27C-310BA04A5C94}">
      <dgm:prSet/>
      <dgm:spPr/>
      <dgm:t>
        <a:bodyPr/>
        <a:lstStyle/>
        <a:p>
          <a:pPr rtl="1"/>
          <a:endParaRPr lang="he-IL"/>
        </a:p>
      </dgm:t>
    </dgm:pt>
    <dgm:pt modelId="{3AC3191B-6F2B-41FE-AEC3-BA29FDC6A8DF}" type="sibTrans" cxnId="{4467AC69-93A1-457E-A27C-310BA04A5C94}">
      <dgm:prSet/>
      <dgm:spPr/>
      <dgm:t>
        <a:bodyPr/>
        <a:lstStyle/>
        <a:p>
          <a:pPr rtl="1"/>
          <a:endParaRPr lang="he-IL"/>
        </a:p>
      </dgm:t>
    </dgm:pt>
    <dgm:pt modelId="{91193B6E-0306-4CEE-84B2-7A9F9828AE54}">
      <dgm:prSet phldrT="[טקסט]"/>
      <dgm:spPr/>
      <dgm:t>
        <a:bodyPr/>
        <a:lstStyle/>
        <a:p>
          <a:pPr rtl="1"/>
          <a:r>
            <a:rPr lang="he-IL" dirty="0" smtClean="0"/>
            <a:t>לוקחת הרבה זמן חישוב</a:t>
          </a:r>
          <a:endParaRPr lang="he-IL" dirty="0"/>
        </a:p>
      </dgm:t>
    </dgm:pt>
    <dgm:pt modelId="{C4B7EEEB-B82E-4DF3-A85D-DB88D18749D1}" type="parTrans" cxnId="{8C085E74-450D-4D55-A968-148ECF7DE159}">
      <dgm:prSet/>
      <dgm:spPr/>
      <dgm:t>
        <a:bodyPr/>
        <a:lstStyle/>
        <a:p>
          <a:pPr rtl="1"/>
          <a:endParaRPr lang="he-IL"/>
        </a:p>
      </dgm:t>
    </dgm:pt>
    <dgm:pt modelId="{A3FE7631-9E94-45A6-AEA3-2B17CEECEA0B}" type="sibTrans" cxnId="{8C085E74-450D-4D55-A968-148ECF7DE159}">
      <dgm:prSet/>
      <dgm:spPr/>
      <dgm:t>
        <a:bodyPr/>
        <a:lstStyle/>
        <a:p>
          <a:pPr rtl="1"/>
          <a:endParaRPr lang="he-IL"/>
        </a:p>
      </dgm:t>
    </dgm:pt>
    <dgm:pt modelId="{06DABB16-42DF-490E-AC13-A7023AE3E086}" type="pres">
      <dgm:prSet presAssocID="{6CEF37F7-C634-40B1-8E24-63C4CED80C06}" presName="linearFlow" presStyleCnt="0">
        <dgm:presLayoutVars>
          <dgm:dir val="rev"/>
          <dgm:resizeHandles val="exact"/>
        </dgm:presLayoutVars>
      </dgm:prSet>
      <dgm:spPr/>
      <dgm:t>
        <a:bodyPr/>
        <a:lstStyle/>
        <a:p>
          <a:pPr rtl="1"/>
          <a:endParaRPr lang="he-IL"/>
        </a:p>
      </dgm:t>
    </dgm:pt>
    <dgm:pt modelId="{69CDF779-5200-4793-8298-3EDEACC4DBF4}" type="pres">
      <dgm:prSet presAssocID="{304D585D-04C5-422A-8103-A01D8163AA0E}" presName="composite" presStyleCnt="0"/>
      <dgm:spPr/>
    </dgm:pt>
    <dgm:pt modelId="{CE2B89E7-2F29-4DC2-B650-94FB2A4E5B41}" type="pres">
      <dgm:prSet presAssocID="{304D585D-04C5-422A-8103-A01D8163AA0E}" presName="imgShp" presStyleLbl="fgImgPlace1" presStyleIdx="0" presStyleCnt="4"/>
      <dgm:spPr>
        <a:blipFill rotWithShape="1">
          <a:blip xmlns:r="http://schemas.openxmlformats.org/officeDocument/2006/relationships" r:embed="rId1"/>
          <a:stretch>
            <a:fillRect/>
          </a:stretch>
        </a:blipFill>
      </dgm:spPr>
    </dgm:pt>
    <dgm:pt modelId="{A2BC5A95-CFE1-4393-840D-494211168599}" type="pres">
      <dgm:prSet presAssocID="{304D585D-04C5-422A-8103-A01D8163AA0E}" presName="txShp" presStyleLbl="node1" presStyleIdx="0" presStyleCnt="4">
        <dgm:presLayoutVars>
          <dgm:bulletEnabled val="1"/>
        </dgm:presLayoutVars>
      </dgm:prSet>
      <dgm:spPr/>
      <dgm:t>
        <a:bodyPr/>
        <a:lstStyle/>
        <a:p>
          <a:pPr rtl="1"/>
          <a:endParaRPr lang="he-IL"/>
        </a:p>
      </dgm:t>
    </dgm:pt>
    <dgm:pt modelId="{9E27E3A5-BA95-45FB-A71E-10DFADBF1981}" type="pres">
      <dgm:prSet presAssocID="{5E789A3F-13A4-4D5E-8DC0-598F1D954BB5}" presName="spacing" presStyleCnt="0"/>
      <dgm:spPr/>
    </dgm:pt>
    <dgm:pt modelId="{6669D1C4-9B54-4AAB-ABFF-9D85C1C49D7B}" type="pres">
      <dgm:prSet presAssocID="{6833AB00-A58A-49A6-8A61-5ED660C24F35}" presName="composite" presStyleCnt="0"/>
      <dgm:spPr/>
    </dgm:pt>
    <dgm:pt modelId="{5B78A8A1-45A3-478F-8316-1F01F2BE0FA3}" type="pres">
      <dgm:prSet presAssocID="{6833AB00-A58A-49A6-8A61-5ED660C24F35}" presName="imgShp" presStyleLbl="fgImgPlace1" presStyleIdx="1" presStyleCnt="4"/>
      <dgm:spPr>
        <a:blipFill rotWithShape="1">
          <a:blip xmlns:r="http://schemas.openxmlformats.org/officeDocument/2006/relationships" r:embed="rId2"/>
          <a:stretch>
            <a:fillRect/>
          </a:stretch>
        </a:blipFill>
      </dgm:spPr>
    </dgm:pt>
    <dgm:pt modelId="{68628DBB-1A71-4375-9E54-1AE50412E9AD}" type="pres">
      <dgm:prSet presAssocID="{6833AB00-A58A-49A6-8A61-5ED660C24F35}" presName="txShp" presStyleLbl="node1" presStyleIdx="1" presStyleCnt="4">
        <dgm:presLayoutVars>
          <dgm:bulletEnabled val="1"/>
        </dgm:presLayoutVars>
      </dgm:prSet>
      <dgm:spPr/>
      <dgm:t>
        <a:bodyPr/>
        <a:lstStyle/>
        <a:p>
          <a:pPr rtl="1"/>
          <a:endParaRPr lang="he-IL"/>
        </a:p>
      </dgm:t>
    </dgm:pt>
    <dgm:pt modelId="{5EE3B5B2-835E-4F76-984B-201AF83E7916}" type="pres">
      <dgm:prSet presAssocID="{1415676C-A68A-45C2-979D-53412CFEE447}" presName="spacing" presStyleCnt="0"/>
      <dgm:spPr/>
    </dgm:pt>
    <dgm:pt modelId="{0A8B956C-7BB8-4D42-8C0A-62CEC7304EA6}" type="pres">
      <dgm:prSet presAssocID="{91193B6E-0306-4CEE-84B2-7A9F9828AE54}" presName="composite" presStyleCnt="0"/>
      <dgm:spPr/>
    </dgm:pt>
    <dgm:pt modelId="{5F7FA642-E195-4198-BA99-1D0EB0E2129A}" type="pres">
      <dgm:prSet presAssocID="{91193B6E-0306-4CEE-84B2-7A9F9828AE54}" presName="imgShp" presStyleLbl="fgImgPlace1" presStyleIdx="2" presStyleCnt="4"/>
      <dgm:spPr>
        <a:blipFill rotWithShape="1">
          <a:blip xmlns:r="http://schemas.openxmlformats.org/officeDocument/2006/relationships" r:embed="rId3"/>
          <a:stretch>
            <a:fillRect/>
          </a:stretch>
        </a:blipFill>
      </dgm:spPr>
    </dgm:pt>
    <dgm:pt modelId="{07AE9CAD-19C5-4CC3-93C1-AD9EB03466AC}" type="pres">
      <dgm:prSet presAssocID="{91193B6E-0306-4CEE-84B2-7A9F9828AE54}" presName="txShp" presStyleLbl="node1" presStyleIdx="2" presStyleCnt="4">
        <dgm:presLayoutVars>
          <dgm:bulletEnabled val="1"/>
        </dgm:presLayoutVars>
      </dgm:prSet>
      <dgm:spPr/>
      <dgm:t>
        <a:bodyPr/>
        <a:lstStyle/>
        <a:p>
          <a:pPr rtl="1"/>
          <a:endParaRPr lang="he-IL"/>
        </a:p>
      </dgm:t>
    </dgm:pt>
    <dgm:pt modelId="{6C7E6E8C-17F3-4B4C-A024-E9DC92E89D72}" type="pres">
      <dgm:prSet presAssocID="{A3FE7631-9E94-45A6-AEA3-2B17CEECEA0B}" presName="spacing" presStyleCnt="0"/>
      <dgm:spPr/>
    </dgm:pt>
    <dgm:pt modelId="{30F4C990-8AF2-4932-8EEA-4A1E11C9E7E3}" type="pres">
      <dgm:prSet presAssocID="{1B1B91D2-69D1-4CB6-9AA2-C7A98A11A21F}" presName="composite" presStyleCnt="0"/>
      <dgm:spPr/>
    </dgm:pt>
    <dgm:pt modelId="{7F8BC82B-75E2-4340-A42B-5D7286031756}" type="pres">
      <dgm:prSet presAssocID="{1B1B91D2-69D1-4CB6-9AA2-C7A98A11A21F}" presName="imgShp" presStyleLbl="fgImgPlace1" presStyleIdx="3" presStyleCnt="4"/>
      <dgm:spPr>
        <a:blipFill rotWithShape="1">
          <a:blip xmlns:r="http://schemas.openxmlformats.org/officeDocument/2006/relationships" r:embed="rId4"/>
          <a:stretch>
            <a:fillRect/>
          </a:stretch>
        </a:blipFill>
      </dgm:spPr>
    </dgm:pt>
    <dgm:pt modelId="{A6FA3636-5838-45EF-A165-F36DB07CE933}" type="pres">
      <dgm:prSet presAssocID="{1B1B91D2-69D1-4CB6-9AA2-C7A98A11A21F}" presName="txShp" presStyleLbl="node1" presStyleIdx="3" presStyleCnt="4">
        <dgm:presLayoutVars>
          <dgm:bulletEnabled val="1"/>
        </dgm:presLayoutVars>
      </dgm:prSet>
      <dgm:spPr/>
      <dgm:t>
        <a:bodyPr/>
        <a:lstStyle/>
        <a:p>
          <a:pPr rtl="1"/>
          <a:endParaRPr lang="he-IL"/>
        </a:p>
      </dgm:t>
    </dgm:pt>
  </dgm:ptLst>
  <dgm:cxnLst>
    <dgm:cxn modelId="{8C085E74-450D-4D55-A968-148ECF7DE159}" srcId="{6CEF37F7-C634-40B1-8E24-63C4CED80C06}" destId="{91193B6E-0306-4CEE-84B2-7A9F9828AE54}" srcOrd="2" destOrd="0" parTransId="{C4B7EEEB-B82E-4DF3-A85D-DB88D18749D1}" sibTransId="{A3FE7631-9E94-45A6-AEA3-2B17CEECEA0B}"/>
    <dgm:cxn modelId="{D64E7835-1321-47BD-AEC8-C73FBF8345CD}" srcId="{6CEF37F7-C634-40B1-8E24-63C4CED80C06}" destId="{6833AB00-A58A-49A6-8A61-5ED660C24F35}" srcOrd="1" destOrd="0" parTransId="{06377DB3-C7E0-42DA-BF14-3ACF2421C64E}" sibTransId="{1415676C-A68A-45C2-979D-53412CFEE447}"/>
    <dgm:cxn modelId="{F3E10C84-8CEC-4E76-8BF9-F655F179ED77}" type="presOf" srcId="{91193B6E-0306-4CEE-84B2-7A9F9828AE54}" destId="{07AE9CAD-19C5-4CC3-93C1-AD9EB03466AC}" srcOrd="0" destOrd="0" presId="urn:microsoft.com/office/officeart/2005/8/layout/vList3"/>
    <dgm:cxn modelId="{F0271A6B-C060-4845-A5B4-692A33198AEC}" type="presOf" srcId="{6CEF37F7-C634-40B1-8E24-63C4CED80C06}" destId="{06DABB16-42DF-490E-AC13-A7023AE3E086}" srcOrd="0" destOrd="0" presId="urn:microsoft.com/office/officeart/2005/8/layout/vList3"/>
    <dgm:cxn modelId="{4467AC69-93A1-457E-A27C-310BA04A5C94}" srcId="{6CEF37F7-C634-40B1-8E24-63C4CED80C06}" destId="{1B1B91D2-69D1-4CB6-9AA2-C7A98A11A21F}" srcOrd="3" destOrd="0" parTransId="{D2BC8846-72C9-4564-AC0E-C2304AB810F4}" sibTransId="{3AC3191B-6F2B-41FE-AEC3-BA29FDC6A8DF}"/>
    <dgm:cxn modelId="{65DF3452-D179-4895-ACAF-DC44D19CF585}" type="presOf" srcId="{6833AB00-A58A-49A6-8A61-5ED660C24F35}" destId="{68628DBB-1A71-4375-9E54-1AE50412E9AD}" srcOrd="0" destOrd="0" presId="urn:microsoft.com/office/officeart/2005/8/layout/vList3"/>
    <dgm:cxn modelId="{7980EA01-F7E2-460E-A3C1-B4AED63B991A}" type="presOf" srcId="{1B1B91D2-69D1-4CB6-9AA2-C7A98A11A21F}" destId="{A6FA3636-5838-45EF-A165-F36DB07CE933}" srcOrd="0" destOrd="0" presId="urn:microsoft.com/office/officeart/2005/8/layout/vList3"/>
    <dgm:cxn modelId="{FF663125-BB01-46A7-A955-66A0B2DB4C30}" srcId="{6CEF37F7-C634-40B1-8E24-63C4CED80C06}" destId="{304D585D-04C5-422A-8103-A01D8163AA0E}" srcOrd="0" destOrd="0" parTransId="{1312D168-BBEC-4015-A86D-1A9431F09577}" sibTransId="{5E789A3F-13A4-4D5E-8DC0-598F1D954BB5}"/>
    <dgm:cxn modelId="{5EB3C958-7FF7-464C-8C8A-273C091D1675}" type="presOf" srcId="{304D585D-04C5-422A-8103-A01D8163AA0E}" destId="{A2BC5A95-CFE1-4393-840D-494211168599}" srcOrd="0" destOrd="0" presId="urn:microsoft.com/office/officeart/2005/8/layout/vList3"/>
    <dgm:cxn modelId="{B69352D2-A70A-4EEB-B1C3-63FBC2D06968}" type="presParOf" srcId="{06DABB16-42DF-490E-AC13-A7023AE3E086}" destId="{69CDF779-5200-4793-8298-3EDEACC4DBF4}" srcOrd="0" destOrd="0" presId="urn:microsoft.com/office/officeart/2005/8/layout/vList3"/>
    <dgm:cxn modelId="{D473F8A6-4394-4836-9B26-A42D5A0A2C34}" type="presParOf" srcId="{69CDF779-5200-4793-8298-3EDEACC4DBF4}" destId="{CE2B89E7-2F29-4DC2-B650-94FB2A4E5B41}" srcOrd="0" destOrd="0" presId="urn:microsoft.com/office/officeart/2005/8/layout/vList3"/>
    <dgm:cxn modelId="{508520F5-0614-453B-9C19-D618DFD54E4F}" type="presParOf" srcId="{69CDF779-5200-4793-8298-3EDEACC4DBF4}" destId="{A2BC5A95-CFE1-4393-840D-494211168599}" srcOrd="1" destOrd="0" presId="urn:microsoft.com/office/officeart/2005/8/layout/vList3"/>
    <dgm:cxn modelId="{271B088E-11EF-4E07-9BE9-B24BFC3B3BC3}" type="presParOf" srcId="{06DABB16-42DF-490E-AC13-A7023AE3E086}" destId="{9E27E3A5-BA95-45FB-A71E-10DFADBF1981}" srcOrd="1" destOrd="0" presId="urn:microsoft.com/office/officeart/2005/8/layout/vList3"/>
    <dgm:cxn modelId="{01DAE6AA-0556-4F7F-AD45-A8D5EAE79A3F}" type="presParOf" srcId="{06DABB16-42DF-490E-AC13-A7023AE3E086}" destId="{6669D1C4-9B54-4AAB-ABFF-9D85C1C49D7B}" srcOrd="2" destOrd="0" presId="urn:microsoft.com/office/officeart/2005/8/layout/vList3"/>
    <dgm:cxn modelId="{F9C9F1FA-8DB8-43E3-97F0-DFF26ACAA560}" type="presParOf" srcId="{6669D1C4-9B54-4AAB-ABFF-9D85C1C49D7B}" destId="{5B78A8A1-45A3-478F-8316-1F01F2BE0FA3}" srcOrd="0" destOrd="0" presId="urn:microsoft.com/office/officeart/2005/8/layout/vList3"/>
    <dgm:cxn modelId="{1F287C51-AB54-4578-AC75-CACC2AF2A921}" type="presParOf" srcId="{6669D1C4-9B54-4AAB-ABFF-9D85C1C49D7B}" destId="{68628DBB-1A71-4375-9E54-1AE50412E9AD}" srcOrd="1" destOrd="0" presId="urn:microsoft.com/office/officeart/2005/8/layout/vList3"/>
    <dgm:cxn modelId="{89EB1E0F-149F-4AAE-97A3-A0D4F47EE806}" type="presParOf" srcId="{06DABB16-42DF-490E-AC13-A7023AE3E086}" destId="{5EE3B5B2-835E-4F76-984B-201AF83E7916}" srcOrd="3" destOrd="0" presId="urn:microsoft.com/office/officeart/2005/8/layout/vList3"/>
    <dgm:cxn modelId="{9839E3C0-1732-45A0-9413-570202DF42FA}" type="presParOf" srcId="{06DABB16-42DF-490E-AC13-A7023AE3E086}" destId="{0A8B956C-7BB8-4D42-8C0A-62CEC7304EA6}" srcOrd="4" destOrd="0" presId="urn:microsoft.com/office/officeart/2005/8/layout/vList3"/>
    <dgm:cxn modelId="{2A9E783B-0435-4614-83F7-1C607D0D39E8}" type="presParOf" srcId="{0A8B956C-7BB8-4D42-8C0A-62CEC7304EA6}" destId="{5F7FA642-E195-4198-BA99-1D0EB0E2129A}" srcOrd="0" destOrd="0" presId="urn:microsoft.com/office/officeart/2005/8/layout/vList3"/>
    <dgm:cxn modelId="{F52D3940-7B4B-4E93-B280-B4D1467AC00B}" type="presParOf" srcId="{0A8B956C-7BB8-4D42-8C0A-62CEC7304EA6}" destId="{07AE9CAD-19C5-4CC3-93C1-AD9EB03466AC}" srcOrd="1" destOrd="0" presId="urn:microsoft.com/office/officeart/2005/8/layout/vList3"/>
    <dgm:cxn modelId="{52E4CF58-A998-4ACB-A50E-1C166647A486}" type="presParOf" srcId="{06DABB16-42DF-490E-AC13-A7023AE3E086}" destId="{6C7E6E8C-17F3-4B4C-A024-E9DC92E89D72}" srcOrd="5" destOrd="0" presId="urn:microsoft.com/office/officeart/2005/8/layout/vList3"/>
    <dgm:cxn modelId="{48AE1C9F-1DFB-4D52-8B2B-BA255F7055E8}" type="presParOf" srcId="{06DABB16-42DF-490E-AC13-A7023AE3E086}" destId="{30F4C990-8AF2-4932-8EEA-4A1E11C9E7E3}" srcOrd="6" destOrd="0" presId="urn:microsoft.com/office/officeart/2005/8/layout/vList3"/>
    <dgm:cxn modelId="{DFF27D25-BAD5-4EE9-B2FB-B0C344C66703}" type="presParOf" srcId="{30F4C990-8AF2-4932-8EEA-4A1E11C9E7E3}" destId="{7F8BC82B-75E2-4340-A42B-5D7286031756}" srcOrd="0" destOrd="0" presId="urn:microsoft.com/office/officeart/2005/8/layout/vList3"/>
    <dgm:cxn modelId="{FE787B7F-410D-48CB-8DBD-1AD64112BAF0}" type="presParOf" srcId="{30F4C990-8AF2-4932-8EEA-4A1E11C9E7E3}" destId="{A6FA3636-5838-45EF-A165-F36DB07CE93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err="1" smtClean="0"/>
            <a:t>פירמול</a:t>
          </a:r>
          <a:r>
            <a:rPr lang="he-IL" dirty="0" smtClean="0"/>
            <a:t>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a:solidFill>
          <a:srgbClr val="00B0F0">
            <a:alpha val="76667"/>
          </a:srgbClr>
        </a:solidFill>
      </dgm:spPr>
      <dgm:t>
        <a:bodyPr/>
        <a:lstStyle/>
        <a:p>
          <a:pPr rtl="1"/>
          <a:r>
            <a:rPr lang="he-IL" b="1" dirty="0" smtClean="0"/>
            <a:t>גישה קלאסית</a:t>
          </a:r>
          <a:endParaRPr lang="he-IL" b="1"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6CD5D24C-1041-4DFB-9412-671686DCAF15}">
      <dgm:prSet phldrT="[טקסט]"/>
      <dgm:spPr/>
      <dgm:t>
        <a:bodyPr/>
        <a:lstStyle/>
        <a:p>
          <a:pPr rtl="1"/>
          <a:r>
            <a:rPr lang="he-IL" smtClean="0"/>
            <a:t>עולם הבעיה</a:t>
          </a:r>
          <a:endParaRPr lang="he-IL" dirty="0"/>
        </a:p>
      </dgm:t>
    </dgm:pt>
    <dgm:pt modelId="{B61DCD07-E008-47DE-B0B1-804F206B9631}" type="parTrans" cxnId="{C5B37B1D-F184-4073-8A5F-994621EA2451}">
      <dgm:prSet/>
      <dgm:spPr/>
      <dgm:t>
        <a:bodyPr/>
        <a:lstStyle/>
        <a:p>
          <a:pPr rtl="1"/>
          <a:endParaRPr lang="he-IL"/>
        </a:p>
      </dgm:t>
    </dgm:pt>
    <dgm:pt modelId="{24B3BBB7-2B0D-46DA-A1AA-FFA7B0AE5F38}" type="sibTrans" cxnId="{C5B37B1D-F184-4073-8A5F-994621EA2451}">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54078039-FDF9-47DD-B164-E9238917056B}" type="pres">
      <dgm:prSet presAssocID="{6CD5D24C-1041-4DFB-9412-671686DCAF15}" presName="node" presStyleLbl="node1" presStyleIdx="0" presStyleCnt="5">
        <dgm:presLayoutVars>
          <dgm:bulletEnabled val="1"/>
        </dgm:presLayoutVars>
      </dgm:prSet>
      <dgm:spPr/>
      <dgm:t>
        <a:bodyPr/>
        <a:lstStyle/>
        <a:p>
          <a:pPr rtl="1"/>
          <a:endParaRPr lang="he-IL"/>
        </a:p>
      </dgm:t>
    </dgm:pt>
    <dgm:pt modelId="{AE40183E-EAA7-4ED6-A14A-D590B5831A85}" type="pres">
      <dgm:prSet presAssocID="{24B3BBB7-2B0D-46DA-A1AA-FFA7B0AE5F38}" presName="sibTrans" presStyleLbl="sibTrans2D1" presStyleIdx="0" presStyleCnt="4"/>
      <dgm:spPr/>
      <dgm:t>
        <a:bodyPr/>
        <a:lstStyle/>
        <a:p>
          <a:pPr rtl="1"/>
          <a:endParaRPr lang="he-IL"/>
        </a:p>
      </dgm:t>
    </dgm:pt>
    <dgm:pt modelId="{61BC7960-4762-4E30-A912-19BF02A8D847}" type="pres">
      <dgm:prSet presAssocID="{24B3BBB7-2B0D-46DA-A1AA-FFA7B0AE5F38}" presName="connectorText" presStyleLbl="sibTrans2D1" presStyleIdx="0" presStyleCnt="4"/>
      <dgm:spPr/>
      <dgm:t>
        <a:bodyPr/>
        <a:lstStyle/>
        <a:p>
          <a:pPr rtl="1"/>
          <a:endParaRPr lang="he-IL"/>
        </a:p>
      </dgm:t>
    </dgm:pt>
    <dgm:pt modelId="{0C9B67B3-83C4-4A4D-BC95-E368E497E14E}" type="pres">
      <dgm:prSet presAssocID="{C8D3B867-616C-4D93-8D2F-0646848D2DF5}" presName="node" presStyleLbl="node1" presStyleIdx="1" presStyleCnt="5" custScaleX="97935" custScaleY="99539">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1" presStyleCnt="4"/>
      <dgm:spPr/>
      <dgm:t>
        <a:bodyPr/>
        <a:lstStyle/>
        <a:p>
          <a:pPr rtl="1"/>
          <a:endParaRPr lang="he-IL"/>
        </a:p>
      </dgm:t>
    </dgm:pt>
    <dgm:pt modelId="{223A1DDC-11A3-49DC-87C6-2F752F5510DF}" type="pres">
      <dgm:prSet presAssocID="{C0D717B1-E0DC-4345-975D-182FB9AFE581}" presName="connectorText" presStyleLbl="sibTrans2D1" presStyleIdx="1" presStyleCnt="4"/>
      <dgm:spPr/>
      <dgm:t>
        <a:bodyPr/>
        <a:lstStyle/>
        <a:p>
          <a:pPr rtl="1"/>
          <a:endParaRPr lang="he-IL"/>
        </a:p>
      </dgm:t>
    </dgm:pt>
    <dgm:pt modelId="{1720CB49-2DD4-468C-AF52-B4160B56E314}" type="pres">
      <dgm:prSet presAssocID="{60567087-8BFE-4632-901F-568D1DC3CB69}" presName="node" presStyleLbl="node1" presStyleIdx="2" presStyleCnt="5" custScaleX="152197" custScaleY="168707" custLinFactNeighborY="-4534">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2" presStyleCnt="4"/>
      <dgm:spPr/>
      <dgm:t>
        <a:bodyPr/>
        <a:lstStyle/>
        <a:p>
          <a:pPr rtl="1"/>
          <a:endParaRPr lang="he-IL"/>
        </a:p>
      </dgm:t>
    </dgm:pt>
    <dgm:pt modelId="{9EFA7CD0-E12A-4283-815B-8165BF702FD6}" type="pres">
      <dgm:prSet presAssocID="{C923D492-4660-4669-B12B-5F004FF6F9F4}" presName="connectorText" presStyleLbl="sibTrans2D1" presStyleIdx="2" presStyleCnt="4"/>
      <dgm:spPr/>
      <dgm:t>
        <a:bodyPr/>
        <a:lstStyle/>
        <a:p>
          <a:pPr rtl="1"/>
          <a:endParaRPr lang="he-IL"/>
        </a:p>
      </dgm:t>
    </dgm:pt>
    <dgm:pt modelId="{D4665274-7591-4106-871A-FBA75C5AB5CD}" type="pres">
      <dgm:prSet presAssocID="{3AF99681-C564-4A8E-A8F1-04A794CDFC55}" presName="node" presStyleLbl="node1" presStyleIdx="3" presStyleCnt="5">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3" presStyleCnt="4"/>
      <dgm:spPr/>
      <dgm:t>
        <a:bodyPr/>
        <a:lstStyle/>
        <a:p>
          <a:pPr rtl="1"/>
          <a:endParaRPr lang="he-IL"/>
        </a:p>
      </dgm:t>
    </dgm:pt>
    <dgm:pt modelId="{7FFCB564-7199-4B85-B1AD-162DCA6CFD0E}" type="pres">
      <dgm:prSet presAssocID="{445B7A31-E731-47DD-B289-2712CD60BA08}" presName="connectorText" presStyleLbl="sibTrans2D1" presStyleIdx="3" presStyleCnt="4"/>
      <dgm:spPr/>
      <dgm:t>
        <a:bodyPr/>
        <a:lstStyle/>
        <a:p>
          <a:pPr rtl="1"/>
          <a:endParaRPr lang="he-IL"/>
        </a:p>
      </dgm:t>
    </dgm:pt>
    <dgm:pt modelId="{8CED9FEC-71DF-4899-B38D-97E38A32AE49}" type="pres">
      <dgm:prSet presAssocID="{F7F50A6D-361A-484C-866C-A6A6BC69D7F4}" presName="node" presStyleLbl="node1" presStyleIdx="4" presStyleCnt="5">
        <dgm:presLayoutVars>
          <dgm:bulletEnabled val="1"/>
        </dgm:presLayoutVars>
      </dgm:prSet>
      <dgm:spPr/>
      <dgm:t>
        <a:bodyPr/>
        <a:lstStyle/>
        <a:p>
          <a:pPr rtl="1"/>
          <a:endParaRPr lang="he-IL"/>
        </a:p>
      </dgm:t>
    </dgm:pt>
  </dgm:ptLst>
  <dgm:cxnLst>
    <dgm:cxn modelId="{CD4A22D2-2754-4857-A054-95885A3F27C7}" type="presOf" srcId="{C0D717B1-E0DC-4345-975D-182FB9AFE581}" destId="{223A1DDC-11A3-49DC-87C6-2F752F5510DF}" srcOrd="1" destOrd="0" presId="urn:microsoft.com/office/officeart/2005/8/layout/process2"/>
    <dgm:cxn modelId="{88C31E4A-0DED-405F-8B8C-91AED0A082C3}" type="presOf" srcId="{F7F50A6D-361A-484C-866C-A6A6BC69D7F4}" destId="{8CED9FEC-71DF-4899-B38D-97E38A32AE49}" srcOrd="0" destOrd="0" presId="urn:microsoft.com/office/officeart/2005/8/layout/process2"/>
    <dgm:cxn modelId="{0A726C94-7441-48AA-A87B-3AA8374CDA27}" type="presOf" srcId="{C8D3B867-616C-4D93-8D2F-0646848D2DF5}" destId="{0C9B67B3-83C4-4A4D-BC95-E368E497E14E}" srcOrd="0" destOrd="0" presId="urn:microsoft.com/office/officeart/2005/8/layout/process2"/>
    <dgm:cxn modelId="{F15A2465-58E4-441D-93FB-74E4897D99B2}" type="presOf" srcId="{C0D717B1-E0DC-4345-975D-182FB9AFE581}" destId="{C776469E-5491-49BB-9F34-B5FA9B8B47D1}" srcOrd="0" destOrd="0" presId="urn:microsoft.com/office/officeart/2005/8/layout/process2"/>
    <dgm:cxn modelId="{2148378B-0009-4D36-A6B8-2ED9E3D3BD49}" type="presOf" srcId="{445B7A31-E731-47DD-B289-2712CD60BA08}" destId="{3A9A79A1-0D77-40B7-B9BC-029AC3E195FD}" srcOrd="0" destOrd="0" presId="urn:microsoft.com/office/officeart/2005/8/layout/process2"/>
    <dgm:cxn modelId="{290867AA-DD15-4C47-9F62-09DDCC734679}" type="presOf" srcId="{445B7A31-E731-47DD-B289-2712CD60BA08}" destId="{7FFCB564-7199-4B85-B1AD-162DCA6CFD0E}" srcOrd="1" destOrd="0" presId="urn:microsoft.com/office/officeart/2005/8/layout/process2"/>
    <dgm:cxn modelId="{661645BF-0A5D-4AC5-8BDC-921E866724C1}" type="presOf" srcId="{C923D492-4660-4669-B12B-5F004FF6F9F4}" destId="{35D0E197-76FE-4C7A-B695-73B2B066F20F}" srcOrd="0" destOrd="0" presId="urn:microsoft.com/office/officeart/2005/8/layout/process2"/>
    <dgm:cxn modelId="{2EBC9F77-F292-489E-9B72-A73431DE7BC3}" srcId="{0AF2F1F5-1577-4A29-9867-D8D15627AD13}" destId="{F7F50A6D-361A-484C-866C-A6A6BC69D7F4}" srcOrd="4" destOrd="0" parTransId="{FD9A6795-3475-49C8-A220-2C88E7F612BD}" sibTransId="{1CB36C06-DE45-4CA3-98CD-031544CD11F5}"/>
    <dgm:cxn modelId="{C02AA279-15B7-4FAC-9E96-28A8FA95E5A2}" type="presOf" srcId="{24B3BBB7-2B0D-46DA-A1AA-FFA7B0AE5F38}" destId="{61BC7960-4762-4E30-A912-19BF02A8D847}" srcOrd="1" destOrd="0" presId="urn:microsoft.com/office/officeart/2005/8/layout/process2"/>
    <dgm:cxn modelId="{C69B57AF-A399-442E-B642-C292650308B4}" type="presOf" srcId="{C923D492-4660-4669-B12B-5F004FF6F9F4}" destId="{9EFA7CD0-E12A-4283-815B-8165BF702FD6}" srcOrd="1" destOrd="0" presId="urn:microsoft.com/office/officeart/2005/8/layout/process2"/>
    <dgm:cxn modelId="{3D35F0E1-DC55-4EF8-B4A0-190CD1248645}" type="presOf" srcId="{6CD5D24C-1041-4DFB-9412-671686DCAF15}" destId="{54078039-FDF9-47DD-B164-E9238917056B}" srcOrd="0" destOrd="0" presId="urn:microsoft.com/office/officeart/2005/8/layout/process2"/>
    <dgm:cxn modelId="{9565B8C4-8DB0-4A3E-8E4A-BC4F2DB95591}" srcId="{0AF2F1F5-1577-4A29-9867-D8D15627AD13}" destId="{C8D3B867-616C-4D93-8D2F-0646848D2DF5}" srcOrd="1" destOrd="0" parTransId="{34A627C6-8A27-4DF3-B6AD-EFEEEB87B601}" sibTransId="{C0D717B1-E0DC-4345-975D-182FB9AFE581}"/>
    <dgm:cxn modelId="{2DB840A9-5994-42AB-BC04-8E64E9F93E84}" srcId="{0AF2F1F5-1577-4A29-9867-D8D15627AD13}" destId="{60567087-8BFE-4632-901F-568D1DC3CB69}" srcOrd="2" destOrd="0" parTransId="{9B810AD2-E78C-4C7C-B8DC-DE5BCABDA3DF}" sibTransId="{C923D492-4660-4669-B12B-5F004FF6F9F4}"/>
    <dgm:cxn modelId="{A1878AC5-C245-4C79-B195-F068CB41A536}" type="presOf" srcId="{3AF99681-C564-4A8E-A8F1-04A794CDFC55}" destId="{D4665274-7591-4106-871A-FBA75C5AB5CD}" srcOrd="0" destOrd="0" presId="urn:microsoft.com/office/officeart/2005/8/layout/process2"/>
    <dgm:cxn modelId="{03F59F00-74F6-4FAA-8DE4-4348B0453814}" srcId="{0AF2F1F5-1577-4A29-9867-D8D15627AD13}" destId="{3AF99681-C564-4A8E-A8F1-04A794CDFC55}" srcOrd="3"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04C3C674-7F22-494C-8E38-EA1E578087F2}" type="presOf" srcId="{24B3BBB7-2B0D-46DA-A1AA-FFA7B0AE5F38}" destId="{AE40183E-EAA7-4ED6-A14A-D590B5831A85}" srcOrd="0" destOrd="0" presId="urn:microsoft.com/office/officeart/2005/8/layout/process2"/>
    <dgm:cxn modelId="{C5B37B1D-F184-4073-8A5F-994621EA2451}" srcId="{0AF2F1F5-1577-4A29-9867-D8D15627AD13}" destId="{6CD5D24C-1041-4DFB-9412-671686DCAF15}" srcOrd="0" destOrd="0" parTransId="{B61DCD07-E008-47DE-B0B1-804F206B9631}" sibTransId="{24B3BBB7-2B0D-46DA-A1AA-FFA7B0AE5F38}"/>
    <dgm:cxn modelId="{EF7DA10C-FB1F-4FB1-9EEC-B5A85E7BADE4}" type="presOf" srcId="{60567087-8BFE-4632-901F-568D1DC3CB69}" destId="{1720CB49-2DD4-468C-AF52-B4160B56E314}" srcOrd="0" destOrd="0" presId="urn:microsoft.com/office/officeart/2005/8/layout/process2"/>
    <dgm:cxn modelId="{7D48E2F6-984F-4068-8B6D-97D1D6651960}" type="presParOf" srcId="{3C6EEFC3-DF41-4291-8105-CD9D0D0E89CF}" destId="{54078039-FDF9-47DD-B164-E9238917056B}" srcOrd="0" destOrd="0" presId="urn:microsoft.com/office/officeart/2005/8/layout/process2"/>
    <dgm:cxn modelId="{CD8A509D-55E3-4B2C-A0DC-7987CBEC6316}" type="presParOf" srcId="{3C6EEFC3-DF41-4291-8105-CD9D0D0E89CF}" destId="{AE40183E-EAA7-4ED6-A14A-D590B5831A85}" srcOrd="1" destOrd="0" presId="urn:microsoft.com/office/officeart/2005/8/layout/process2"/>
    <dgm:cxn modelId="{68216497-54A0-4B31-AD02-E7B5AB00C7A4}" type="presParOf" srcId="{AE40183E-EAA7-4ED6-A14A-D590B5831A85}" destId="{61BC7960-4762-4E30-A912-19BF02A8D847}" srcOrd="0" destOrd="0" presId="urn:microsoft.com/office/officeart/2005/8/layout/process2"/>
    <dgm:cxn modelId="{048E55E8-A83A-4ED6-A521-E19E9E0CDF56}" type="presParOf" srcId="{3C6EEFC3-DF41-4291-8105-CD9D0D0E89CF}" destId="{0C9B67B3-83C4-4A4D-BC95-E368E497E14E}" srcOrd="2" destOrd="0" presId="urn:microsoft.com/office/officeart/2005/8/layout/process2"/>
    <dgm:cxn modelId="{D36057E0-631B-40C9-92E5-AD41F72F9A53}" type="presParOf" srcId="{3C6EEFC3-DF41-4291-8105-CD9D0D0E89CF}" destId="{C776469E-5491-49BB-9F34-B5FA9B8B47D1}" srcOrd="3" destOrd="0" presId="urn:microsoft.com/office/officeart/2005/8/layout/process2"/>
    <dgm:cxn modelId="{A14C95A8-8FD0-4588-9EBC-B0621D842820}" type="presParOf" srcId="{C776469E-5491-49BB-9F34-B5FA9B8B47D1}" destId="{223A1DDC-11A3-49DC-87C6-2F752F5510DF}" srcOrd="0" destOrd="0" presId="urn:microsoft.com/office/officeart/2005/8/layout/process2"/>
    <dgm:cxn modelId="{1FB5B1DA-E4DF-47B4-A1B7-3A6C8F8E7388}" type="presParOf" srcId="{3C6EEFC3-DF41-4291-8105-CD9D0D0E89CF}" destId="{1720CB49-2DD4-468C-AF52-B4160B56E314}" srcOrd="4" destOrd="0" presId="urn:microsoft.com/office/officeart/2005/8/layout/process2"/>
    <dgm:cxn modelId="{5E078929-4D31-46DD-9461-A6A7C4010CE7}" type="presParOf" srcId="{3C6EEFC3-DF41-4291-8105-CD9D0D0E89CF}" destId="{35D0E197-76FE-4C7A-B695-73B2B066F20F}" srcOrd="5" destOrd="0" presId="urn:microsoft.com/office/officeart/2005/8/layout/process2"/>
    <dgm:cxn modelId="{28C39B05-A669-4A2E-8AB0-EBB689588D69}" type="presParOf" srcId="{35D0E197-76FE-4C7A-B695-73B2B066F20F}" destId="{9EFA7CD0-E12A-4283-815B-8165BF702FD6}" srcOrd="0" destOrd="0" presId="urn:microsoft.com/office/officeart/2005/8/layout/process2"/>
    <dgm:cxn modelId="{010B75CE-4F69-46C3-9729-DC831D42D242}" type="presParOf" srcId="{3C6EEFC3-DF41-4291-8105-CD9D0D0E89CF}" destId="{D4665274-7591-4106-871A-FBA75C5AB5CD}" srcOrd="6" destOrd="0" presId="urn:microsoft.com/office/officeart/2005/8/layout/process2"/>
    <dgm:cxn modelId="{36867556-355A-42F7-BC6A-7C6C1FCB67B5}" type="presParOf" srcId="{3C6EEFC3-DF41-4291-8105-CD9D0D0E89CF}" destId="{3A9A79A1-0D77-40B7-B9BC-029AC3E195FD}" srcOrd="7" destOrd="0" presId="urn:microsoft.com/office/officeart/2005/8/layout/process2"/>
    <dgm:cxn modelId="{8F3AB2CA-3384-4E45-8EAF-8384784C4527}" type="presParOf" srcId="{3A9A79A1-0D77-40B7-B9BC-029AC3E195FD}" destId="{7FFCB564-7199-4B85-B1AD-162DCA6CFD0E}" srcOrd="0" destOrd="0" presId="urn:microsoft.com/office/officeart/2005/8/layout/process2"/>
    <dgm:cxn modelId="{3A74227A-7AD1-4CB9-84C0-06314823FFCD}" type="presParOf" srcId="{3C6EEFC3-DF41-4291-8105-CD9D0D0E89CF}" destId="{8CED9FEC-71DF-4899-B38D-97E38A32AE4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A35513-9C51-451B-9AA9-BD3A35EECE48}" type="doc">
      <dgm:prSet loTypeId="urn:microsoft.com/office/officeart/2008/layout/HexagonCluster" loCatId="relationship" qsTypeId="urn:microsoft.com/office/officeart/2005/8/quickstyle/simple1" qsCatId="simple" csTypeId="urn:microsoft.com/office/officeart/2005/8/colors/accent5_3" csCatId="accent5" phldr="1"/>
      <dgm:spPr/>
      <dgm:t>
        <a:bodyPr/>
        <a:lstStyle/>
        <a:p>
          <a:pPr rtl="1"/>
          <a:endParaRPr lang="he-IL"/>
        </a:p>
      </dgm:t>
    </dgm:pt>
    <dgm:pt modelId="{C1366A14-584D-4567-AC63-7FFDA382A37F}">
      <dgm:prSet phldrT="[טקסט]"/>
      <dgm:spPr/>
      <dgm:t>
        <a:bodyPr/>
        <a:lstStyle/>
        <a:p>
          <a:pPr rtl="1"/>
          <a:r>
            <a:rPr lang="he-IL" dirty="0" smtClean="0"/>
            <a:t>כיצד מחליטים כמה פריט בחברה הוא טוב?</a:t>
          </a:r>
          <a:endParaRPr lang="he-IL" dirty="0"/>
        </a:p>
      </dgm:t>
    </dgm:pt>
    <dgm:pt modelId="{E4C4C022-7DA0-4D96-A755-CB6A5DDAD513}" type="parTrans" cxnId="{1DAB3A72-6A07-4E98-88D8-4733C95C3BE9}">
      <dgm:prSet/>
      <dgm:spPr/>
      <dgm:t>
        <a:bodyPr/>
        <a:lstStyle/>
        <a:p>
          <a:pPr rtl="1"/>
          <a:endParaRPr lang="he-IL"/>
        </a:p>
      </dgm:t>
    </dgm:pt>
    <dgm:pt modelId="{EC437754-916C-4197-861D-A35154175820}" type="sibTrans" cxnId="{1DAB3A72-6A07-4E98-88D8-4733C95C3BE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t>
        <a:bodyPr/>
        <a:lstStyle/>
        <a:p>
          <a:pPr rtl="1"/>
          <a:endParaRPr lang="he-IL"/>
        </a:p>
      </dgm:t>
    </dgm:pt>
    <dgm:pt modelId="{FDC0F5AF-A7BD-47AB-B577-516158929FCD}">
      <dgm:prSet phldrT="[טקסט]"/>
      <dgm:spPr/>
      <dgm:t>
        <a:bodyPr/>
        <a:lstStyle/>
        <a:p>
          <a:pPr rtl="1"/>
          <a:r>
            <a:rPr lang="he-IL" dirty="0" smtClean="0"/>
            <a:t>כיצד יוצרים פרטים בחברה?</a:t>
          </a:r>
          <a:endParaRPr lang="he-IL" dirty="0"/>
        </a:p>
      </dgm:t>
    </dgm:pt>
    <dgm:pt modelId="{E6802E52-8E04-47C0-B9A7-E3B97FC25071}" type="parTrans" cxnId="{4D70A003-BB90-4DA1-8746-E7430676B288}">
      <dgm:prSet/>
      <dgm:spPr/>
      <dgm:t>
        <a:bodyPr/>
        <a:lstStyle/>
        <a:p>
          <a:pPr rtl="1"/>
          <a:endParaRPr lang="he-IL"/>
        </a:p>
      </dgm:t>
    </dgm:pt>
    <dgm:pt modelId="{9916BA81-E7A9-4C9C-8D89-443F96F4EFC0}" type="sibTrans" cxnId="{4D70A003-BB90-4DA1-8746-E7430676B288}">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5000" r="-15000"/>
          </a:stretch>
        </a:blipFill>
      </dgm:spPr>
      <dgm:t>
        <a:bodyPr/>
        <a:lstStyle/>
        <a:p>
          <a:pPr rtl="1"/>
          <a:endParaRPr lang="he-IL"/>
        </a:p>
      </dgm:t>
    </dgm:pt>
    <dgm:pt modelId="{C375775E-803D-448D-A2B2-F8F6C59A2092}" type="pres">
      <dgm:prSet presAssocID="{EEA35513-9C51-451B-9AA9-BD3A35EECE48}" presName="Name0" presStyleCnt="0">
        <dgm:presLayoutVars>
          <dgm:chMax val="21"/>
          <dgm:chPref val="21"/>
        </dgm:presLayoutVars>
      </dgm:prSet>
      <dgm:spPr/>
      <dgm:t>
        <a:bodyPr/>
        <a:lstStyle/>
        <a:p>
          <a:pPr rtl="1"/>
          <a:endParaRPr lang="he-IL"/>
        </a:p>
      </dgm:t>
    </dgm:pt>
    <dgm:pt modelId="{160FA513-9C87-4ED8-BDE3-7CAC013DCF71}" type="pres">
      <dgm:prSet presAssocID="{C1366A14-584D-4567-AC63-7FFDA382A37F}" presName="text1" presStyleCnt="0"/>
      <dgm:spPr/>
    </dgm:pt>
    <dgm:pt modelId="{970D0690-F3A0-4A23-99DC-DCD17C668F18}" type="pres">
      <dgm:prSet presAssocID="{C1366A14-584D-4567-AC63-7FFDA382A37F}" presName="textRepeatNode" presStyleLbl="alignNode1" presStyleIdx="0" presStyleCnt="2">
        <dgm:presLayoutVars>
          <dgm:chMax val="0"/>
          <dgm:chPref val="0"/>
          <dgm:bulletEnabled val="1"/>
        </dgm:presLayoutVars>
      </dgm:prSet>
      <dgm:spPr/>
      <dgm:t>
        <a:bodyPr/>
        <a:lstStyle/>
        <a:p>
          <a:pPr rtl="1"/>
          <a:endParaRPr lang="he-IL"/>
        </a:p>
      </dgm:t>
    </dgm:pt>
    <dgm:pt modelId="{C7B2B836-627F-4C43-9A72-686EC3E0D558}" type="pres">
      <dgm:prSet presAssocID="{C1366A14-584D-4567-AC63-7FFDA382A37F}" presName="textaccent1" presStyleCnt="0"/>
      <dgm:spPr/>
    </dgm:pt>
    <dgm:pt modelId="{9E1BBD0B-B008-40C8-8127-D4E503614517}" type="pres">
      <dgm:prSet presAssocID="{C1366A14-584D-4567-AC63-7FFDA382A37F}" presName="accentRepeatNode" presStyleLbl="solidAlignAcc1" presStyleIdx="0" presStyleCnt="4"/>
      <dgm:spPr/>
    </dgm:pt>
    <dgm:pt modelId="{CB6ED95F-35B6-47F3-A805-DFEEA13F44C2}" type="pres">
      <dgm:prSet presAssocID="{EC437754-916C-4197-861D-A35154175820}" presName="image1" presStyleCnt="0"/>
      <dgm:spPr/>
    </dgm:pt>
    <dgm:pt modelId="{2CB1F898-07BD-4C2D-A70F-33206B4C74FB}" type="pres">
      <dgm:prSet presAssocID="{EC437754-916C-4197-861D-A35154175820}" presName="imageRepeatNode" presStyleLbl="alignAcc1" presStyleIdx="0" presStyleCnt="2"/>
      <dgm:spPr/>
      <dgm:t>
        <a:bodyPr/>
        <a:lstStyle/>
        <a:p>
          <a:pPr rtl="1"/>
          <a:endParaRPr lang="he-IL"/>
        </a:p>
      </dgm:t>
    </dgm:pt>
    <dgm:pt modelId="{AE1DC8FF-A48C-48D0-9EF1-503276D2870F}" type="pres">
      <dgm:prSet presAssocID="{EC437754-916C-4197-861D-A35154175820}" presName="imageaccent1" presStyleCnt="0"/>
      <dgm:spPr/>
    </dgm:pt>
    <dgm:pt modelId="{D8B4FA41-3A66-47CB-B8A3-6C598EC1B9B3}" type="pres">
      <dgm:prSet presAssocID="{EC437754-916C-4197-861D-A35154175820}" presName="accentRepeatNode" presStyleLbl="solidAlignAcc1" presStyleIdx="1" presStyleCnt="4"/>
      <dgm:spPr/>
    </dgm:pt>
    <dgm:pt modelId="{1595301D-7C28-495C-B6F9-0E48472AC16F}" type="pres">
      <dgm:prSet presAssocID="{FDC0F5AF-A7BD-47AB-B577-516158929FCD}" presName="text2" presStyleCnt="0"/>
      <dgm:spPr/>
    </dgm:pt>
    <dgm:pt modelId="{70B00286-4141-4314-8D78-867467105FFB}" type="pres">
      <dgm:prSet presAssocID="{FDC0F5AF-A7BD-47AB-B577-516158929FCD}" presName="textRepeatNode" presStyleLbl="alignNode1" presStyleIdx="1" presStyleCnt="2">
        <dgm:presLayoutVars>
          <dgm:chMax val="0"/>
          <dgm:chPref val="0"/>
          <dgm:bulletEnabled val="1"/>
        </dgm:presLayoutVars>
      </dgm:prSet>
      <dgm:spPr/>
      <dgm:t>
        <a:bodyPr/>
        <a:lstStyle/>
        <a:p>
          <a:pPr rtl="1"/>
          <a:endParaRPr lang="he-IL"/>
        </a:p>
      </dgm:t>
    </dgm:pt>
    <dgm:pt modelId="{2E198AF9-FBE1-4811-8BE2-CE2FD4C3DF77}" type="pres">
      <dgm:prSet presAssocID="{FDC0F5AF-A7BD-47AB-B577-516158929FCD}" presName="textaccent2" presStyleCnt="0"/>
      <dgm:spPr/>
    </dgm:pt>
    <dgm:pt modelId="{58F2D4F8-CCF8-4E2E-9E92-B97F833ACDAC}" type="pres">
      <dgm:prSet presAssocID="{FDC0F5AF-A7BD-47AB-B577-516158929FCD}" presName="accentRepeatNode" presStyleLbl="solidAlignAcc1" presStyleIdx="2" presStyleCnt="4"/>
      <dgm:spPr/>
    </dgm:pt>
    <dgm:pt modelId="{7A0BA774-EC3C-4280-A0BA-B8BD4A110F72}" type="pres">
      <dgm:prSet presAssocID="{9916BA81-E7A9-4C9C-8D89-443F96F4EFC0}" presName="image2" presStyleCnt="0"/>
      <dgm:spPr/>
    </dgm:pt>
    <dgm:pt modelId="{258ADDCA-859F-47B6-A2E6-AD5E82EE3F0A}" type="pres">
      <dgm:prSet presAssocID="{9916BA81-E7A9-4C9C-8D89-443F96F4EFC0}" presName="imageRepeatNode" presStyleLbl="alignAcc1" presStyleIdx="1" presStyleCnt="2"/>
      <dgm:spPr/>
      <dgm:t>
        <a:bodyPr/>
        <a:lstStyle/>
        <a:p>
          <a:pPr rtl="1"/>
          <a:endParaRPr lang="he-IL"/>
        </a:p>
      </dgm:t>
    </dgm:pt>
    <dgm:pt modelId="{5A4D38DB-C6E2-420A-A6B4-83BBBC1AAFE9}" type="pres">
      <dgm:prSet presAssocID="{9916BA81-E7A9-4C9C-8D89-443F96F4EFC0}" presName="imageaccent2" presStyleCnt="0"/>
      <dgm:spPr/>
    </dgm:pt>
    <dgm:pt modelId="{26AFB6F4-7818-43BC-B19D-46BC02355822}" type="pres">
      <dgm:prSet presAssocID="{9916BA81-E7A9-4C9C-8D89-443F96F4EFC0}" presName="accentRepeatNode" presStyleLbl="solidAlignAcc1" presStyleIdx="3" presStyleCnt="4"/>
      <dgm:spPr/>
    </dgm:pt>
  </dgm:ptLst>
  <dgm:cxnLst>
    <dgm:cxn modelId="{3064C9AC-2214-4AA8-8F15-866D3D5328A8}" type="presOf" srcId="{EC437754-916C-4197-861D-A35154175820}" destId="{2CB1F898-07BD-4C2D-A70F-33206B4C74FB}" srcOrd="0" destOrd="0" presId="urn:microsoft.com/office/officeart/2008/layout/HexagonCluster"/>
    <dgm:cxn modelId="{B294541A-4B4F-4329-BA7B-0B25FE1434EC}" type="presOf" srcId="{9916BA81-E7A9-4C9C-8D89-443F96F4EFC0}" destId="{258ADDCA-859F-47B6-A2E6-AD5E82EE3F0A}" srcOrd="0" destOrd="0" presId="urn:microsoft.com/office/officeart/2008/layout/HexagonCluster"/>
    <dgm:cxn modelId="{810D77CC-2EC3-4CFE-B028-BCD648326615}" type="presOf" srcId="{C1366A14-584D-4567-AC63-7FFDA382A37F}" destId="{970D0690-F3A0-4A23-99DC-DCD17C668F18}" srcOrd="0" destOrd="0" presId="urn:microsoft.com/office/officeart/2008/layout/HexagonCluster"/>
    <dgm:cxn modelId="{623C0B71-AE83-4CE9-956E-BD89FD4795D9}" type="presOf" srcId="{EEA35513-9C51-451B-9AA9-BD3A35EECE48}" destId="{C375775E-803D-448D-A2B2-F8F6C59A2092}" srcOrd="0" destOrd="0" presId="urn:microsoft.com/office/officeart/2008/layout/HexagonCluster"/>
    <dgm:cxn modelId="{1DAB3A72-6A07-4E98-88D8-4733C95C3BE9}" srcId="{EEA35513-9C51-451B-9AA9-BD3A35EECE48}" destId="{C1366A14-584D-4567-AC63-7FFDA382A37F}" srcOrd="0" destOrd="0" parTransId="{E4C4C022-7DA0-4D96-A755-CB6A5DDAD513}" sibTransId="{EC437754-916C-4197-861D-A35154175820}"/>
    <dgm:cxn modelId="{EACDECAF-A37A-4CBA-AEA7-9B1140A09583}" type="presOf" srcId="{FDC0F5AF-A7BD-47AB-B577-516158929FCD}" destId="{70B00286-4141-4314-8D78-867467105FFB}" srcOrd="0" destOrd="0" presId="urn:microsoft.com/office/officeart/2008/layout/HexagonCluster"/>
    <dgm:cxn modelId="{4D70A003-BB90-4DA1-8746-E7430676B288}" srcId="{EEA35513-9C51-451B-9AA9-BD3A35EECE48}" destId="{FDC0F5AF-A7BD-47AB-B577-516158929FCD}" srcOrd="1" destOrd="0" parTransId="{E6802E52-8E04-47C0-B9A7-E3B97FC25071}" sibTransId="{9916BA81-E7A9-4C9C-8D89-443F96F4EFC0}"/>
    <dgm:cxn modelId="{DFA4C366-CB12-4706-826B-10B1C2103528}" type="presParOf" srcId="{C375775E-803D-448D-A2B2-F8F6C59A2092}" destId="{160FA513-9C87-4ED8-BDE3-7CAC013DCF71}" srcOrd="0" destOrd="0" presId="urn:microsoft.com/office/officeart/2008/layout/HexagonCluster"/>
    <dgm:cxn modelId="{DF662700-B309-4FDC-8F01-5E92B10523E5}" type="presParOf" srcId="{160FA513-9C87-4ED8-BDE3-7CAC013DCF71}" destId="{970D0690-F3A0-4A23-99DC-DCD17C668F18}" srcOrd="0" destOrd="0" presId="urn:microsoft.com/office/officeart/2008/layout/HexagonCluster"/>
    <dgm:cxn modelId="{FDD04B8D-C181-4738-B2D1-49FD187B92C3}" type="presParOf" srcId="{C375775E-803D-448D-A2B2-F8F6C59A2092}" destId="{C7B2B836-627F-4C43-9A72-686EC3E0D558}" srcOrd="1" destOrd="0" presId="urn:microsoft.com/office/officeart/2008/layout/HexagonCluster"/>
    <dgm:cxn modelId="{C28B26AD-443C-4A4C-9D8F-E8C3295EF861}" type="presParOf" srcId="{C7B2B836-627F-4C43-9A72-686EC3E0D558}" destId="{9E1BBD0B-B008-40C8-8127-D4E503614517}" srcOrd="0" destOrd="0" presId="urn:microsoft.com/office/officeart/2008/layout/HexagonCluster"/>
    <dgm:cxn modelId="{D98366C1-C144-4540-A85F-D91245A09C01}" type="presParOf" srcId="{C375775E-803D-448D-A2B2-F8F6C59A2092}" destId="{CB6ED95F-35B6-47F3-A805-DFEEA13F44C2}" srcOrd="2" destOrd="0" presId="urn:microsoft.com/office/officeart/2008/layout/HexagonCluster"/>
    <dgm:cxn modelId="{93079B79-06DC-4BDB-983A-0AE8AA04076F}" type="presParOf" srcId="{CB6ED95F-35B6-47F3-A805-DFEEA13F44C2}" destId="{2CB1F898-07BD-4C2D-A70F-33206B4C74FB}" srcOrd="0" destOrd="0" presId="urn:microsoft.com/office/officeart/2008/layout/HexagonCluster"/>
    <dgm:cxn modelId="{B8C6E24E-C9A7-4EA6-8D19-E57079835157}" type="presParOf" srcId="{C375775E-803D-448D-A2B2-F8F6C59A2092}" destId="{AE1DC8FF-A48C-48D0-9EF1-503276D2870F}" srcOrd="3" destOrd="0" presId="urn:microsoft.com/office/officeart/2008/layout/HexagonCluster"/>
    <dgm:cxn modelId="{A597DC04-C8DF-4A11-B5FA-ACF2B7254B10}" type="presParOf" srcId="{AE1DC8FF-A48C-48D0-9EF1-503276D2870F}" destId="{D8B4FA41-3A66-47CB-B8A3-6C598EC1B9B3}" srcOrd="0" destOrd="0" presId="urn:microsoft.com/office/officeart/2008/layout/HexagonCluster"/>
    <dgm:cxn modelId="{2D989170-1AF5-48EC-A18C-1D4B2F52ABC9}" type="presParOf" srcId="{C375775E-803D-448D-A2B2-F8F6C59A2092}" destId="{1595301D-7C28-495C-B6F9-0E48472AC16F}" srcOrd="4" destOrd="0" presId="urn:microsoft.com/office/officeart/2008/layout/HexagonCluster"/>
    <dgm:cxn modelId="{4FFF0DC5-ED5C-4FF8-AC70-E2054965FD49}" type="presParOf" srcId="{1595301D-7C28-495C-B6F9-0E48472AC16F}" destId="{70B00286-4141-4314-8D78-867467105FFB}" srcOrd="0" destOrd="0" presId="urn:microsoft.com/office/officeart/2008/layout/HexagonCluster"/>
    <dgm:cxn modelId="{01AE11FF-C9EC-48C3-B97F-8C5EFEBAE42B}" type="presParOf" srcId="{C375775E-803D-448D-A2B2-F8F6C59A2092}" destId="{2E198AF9-FBE1-4811-8BE2-CE2FD4C3DF77}" srcOrd="5" destOrd="0" presId="urn:microsoft.com/office/officeart/2008/layout/HexagonCluster"/>
    <dgm:cxn modelId="{35C5D3DE-A753-444F-84DE-D280E8EC2546}" type="presParOf" srcId="{2E198AF9-FBE1-4811-8BE2-CE2FD4C3DF77}" destId="{58F2D4F8-CCF8-4E2E-9E92-B97F833ACDAC}" srcOrd="0" destOrd="0" presId="urn:microsoft.com/office/officeart/2008/layout/HexagonCluster"/>
    <dgm:cxn modelId="{FA4C0418-BB86-46B1-A97A-5214B157E7B6}" type="presParOf" srcId="{C375775E-803D-448D-A2B2-F8F6C59A2092}" destId="{7A0BA774-EC3C-4280-A0BA-B8BD4A110F72}" srcOrd="6" destOrd="0" presId="urn:microsoft.com/office/officeart/2008/layout/HexagonCluster"/>
    <dgm:cxn modelId="{BB114FD0-D87D-4E4D-8EAE-F1D39589A162}" type="presParOf" srcId="{7A0BA774-EC3C-4280-A0BA-B8BD4A110F72}" destId="{258ADDCA-859F-47B6-A2E6-AD5E82EE3F0A}" srcOrd="0" destOrd="0" presId="urn:microsoft.com/office/officeart/2008/layout/HexagonCluster"/>
    <dgm:cxn modelId="{B4CAA3C4-9747-4C77-95D8-BD4D6E235CA1}" type="presParOf" srcId="{C375775E-803D-448D-A2B2-F8F6C59A2092}" destId="{5A4D38DB-C6E2-420A-A6B4-83BBBC1AAFE9}" srcOrd="7" destOrd="0" presId="urn:microsoft.com/office/officeart/2008/layout/HexagonCluster"/>
    <dgm:cxn modelId="{8C2AFBAE-F789-4338-99F6-467FD0888D20}" type="presParOf" srcId="{5A4D38DB-C6E2-420A-A6B4-83BBBC1AAFE9}" destId="{26AFB6F4-7818-43BC-B19D-46BC02355822}"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D395E2F-2423-4AC2-BA57-23760390B344}"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pPr rtl="1"/>
          <a:endParaRPr lang="he-IL"/>
        </a:p>
      </dgm:t>
    </dgm:pt>
    <dgm:pt modelId="{6AE21F2A-A4E1-4EBF-874D-4C7F5BC41A61}">
      <dgm:prSet phldrT="[טקסט]"/>
      <dgm:spPr/>
      <dgm:t>
        <a:bodyPr/>
        <a:lstStyle/>
        <a:p>
          <a:pPr rtl="1"/>
          <a:r>
            <a:rPr lang="he-IL" dirty="0" smtClean="0"/>
            <a:t>לשפר </a:t>
          </a:r>
          <a:r>
            <a:rPr lang="he-IL" dirty="0" smtClean="0"/>
            <a:t>צבא</a:t>
          </a:r>
          <a:endParaRPr lang="he-IL" dirty="0"/>
        </a:p>
      </dgm:t>
    </dgm:pt>
    <dgm:pt modelId="{261A899E-8C20-4570-90E9-3279589801A2}" type="parTrans" cxnId="{2D00E21F-6AAB-4F72-8B33-E19E6F059463}">
      <dgm:prSet/>
      <dgm:spPr/>
      <dgm:t>
        <a:bodyPr/>
        <a:lstStyle/>
        <a:p>
          <a:pPr rtl="1"/>
          <a:endParaRPr lang="he-IL"/>
        </a:p>
      </dgm:t>
    </dgm:pt>
    <dgm:pt modelId="{9832CD1E-35DA-43CE-BEC6-E42D644AAA51}" type="sibTrans" cxnId="{2D00E21F-6AAB-4F72-8B33-E19E6F059463}">
      <dgm:prSet/>
      <dgm:spPr/>
      <dgm:t>
        <a:bodyPr/>
        <a:lstStyle/>
        <a:p>
          <a:pPr rtl="1"/>
          <a:endParaRPr lang="he-IL"/>
        </a:p>
      </dgm:t>
    </dgm:pt>
    <dgm:pt modelId="{F729448D-AD7B-46BB-82F7-DF23A8BABBC5}">
      <dgm:prSet phldrT="[טקסט]"/>
      <dgm:spPr/>
      <dgm:t>
        <a:bodyPr/>
        <a:lstStyle/>
        <a:p>
          <a:pPr rtl="1"/>
          <a:r>
            <a:rPr lang="he-IL" dirty="0" smtClean="0"/>
            <a:t>לשפר </a:t>
          </a:r>
          <a:r>
            <a:rPr lang="he-IL" dirty="0" smtClean="0"/>
            <a:t>בסיס</a:t>
          </a:r>
          <a:endParaRPr lang="he-IL" dirty="0"/>
        </a:p>
      </dgm:t>
    </dgm:pt>
    <dgm:pt modelId="{57C84A74-3907-47E1-87D0-6AEBFD2FD959}" type="parTrans" cxnId="{904D85A9-4F3F-4BF6-8728-67A11C62558C}">
      <dgm:prSet/>
      <dgm:spPr/>
      <dgm:t>
        <a:bodyPr/>
        <a:lstStyle/>
        <a:p>
          <a:pPr rtl="1"/>
          <a:endParaRPr lang="he-IL"/>
        </a:p>
      </dgm:t>
    </dgm:pt>
    <dgm:pt modelId="{1A013733-3AD0-4AA2-8892-1B054990F006}" type="sibTrans" cxnId="{904D85A9-4F3F-4BF6-8728-67A11C62558C}">
      <dgm:prSet/>
      <dgm:spPr/>
      <dgm:t>
        <a:bodyPr/>
        <a:lstStyle/>
        <a:p>
          <a:pPr rtl="1"/>
          <a:endParaRPr lang="he-IL"/>
        </a:p>
      </dgm:t>
    </dgm:pt>
    <dgm:pt modelId="{CA9060E1-D0FE-408E-9FF3-8F539C289CD0}" type="pres">
      <dgm:prSet presAssocID="{FD395E2F-2423-4AC2-BA57-23760390B344}" presName="compositeShape" presStyleCnt="0">
        <dgm:presLayoutVars>
          <dgm:chMax val="2"/>
          <dgm:dir/>
          <dgm:resizeHandles val="exact"/>
        </dgm:presLayoutVars>
      </dgm:prSet>
      <dgm:spPr/>
    </dgm:pt>
    <dgm:pt modelId="{8C22EFC3-3EC0-4FB0-A824-1402EB4A8904}" type="pres">
      <dgm:prSet presAssocID="{FD395E2F-2423-4AC2-BA57-23760390B344}" presName="divider" presStyleLbl="fgShp" presStyleIdx="0" presStyleCnt="1" custScaleY="135957"/>
      <dgm:spPr/>
    </dgm:pt>
    <dgm:pt modelId="{78EA02F6-C84B-4021-9AF0-FEAABB1F82BF}" type="pres">
      <dgm:prSet presAssocID="{6AE21F2A-A4E1-4EBF-874D-4C7F5BC41A61}" presName="downArrow" presStyleLbl="node1" presStyleIdx="0" presStyleCnt="2"/>
      <dgm:spPr/>
    </dgm:pt>
    <dgm:pt modelId="{EBAD0DAB-4730-474A-B857-46FBF871B07C}" type="pres">
      <dgm:prSet presAssocID="{6AE21F2A-A4E1-4EBF-874D-4C7F5BC41A61}" presName="downArrowText" presStyleLbl="revTx" presStyleIdx="0" presStyleCnt="2">
        <dgm:presLayoutVars>
          <dgm:bulletEnabled val="1"/>
        </dgm:presLayoutVars>
      </dgm:prSet>
      <dgm:spPr/>
    </dgm:pt>
    <dgm:pt modelId="{8B936F7D-9FB0-4BC3-A86C-947C6FAD379C}" type="pres">
      <dgm:prSet presAssocID="{F729448D-AD7B-46BB-82F7-DF23A8BABBC5}" presName="upArrow" presStyleLbl="node1" presStyleIdx="1" presStyleCnt="2"/>
      <dgm:spPr/>
    </dgm:pt>
    <dgm:pt modelId="{E665832E-34E8-49FF-AB33-1FC6B3A73A61}" type="pres">
      <dgm:prSet presAssocID="{F729448D-AD7B-46BB-82F7-DF23A8BABBC5}" presName="upArrowText" presStyleLbl="revTx" presStyleIdx="1" presStyleCnt="2">
        <dgm:presLayoutVars>
          <dgm:bulletEnabled val="1"/>
        </dgm:presLayoutVars>
      </dgm:prSet>
      <dgm:spPr/>
    </dgm:pt>
  </dgm:ptLst>
  <dgm:cxnLst>
    <dgm:cxn modelId="{58F1BD04-82D9-49FB-8C1D-FFE38D581AF4}" type="presOf" srcId="{6AE21F2A-A4E1-4EBF-874D-4C7F5BC41A61}" destId="{EBAD0DAB-4730-474A-B857-46FBF871B07C}" srcOrd="0" destOrd="0" presId="urn:microsoft.com/office/officeart/2005/8/layout/arrow3"/>
    <dgm:cxn modelId="{2D00E21F-6AAB-4F72-8B33-E19E6F059463}" srcId="{FD395E2F-2423-4AC2-BA57-23760390B344}" destId="{6AE21F2A-A4E1-4EBF-874D-4C7F5BC41A61}" srcOrd="0" destOrd="0" parTransId="{261A899E-8C20-4570-90E9-3279589801A2}" sibTransId="{9832CD1E-35DA-43CE-BEC6-E42D644AAA51}"/>
    <dgm:cxn modelId="{904D85A9-4F3F-4BF6-8728-67A11C62558C}" srcId="{FD395E2F-2423-4AC2-BA57-23760390B344}" destId="{F729448D-AD7B-46BB-82F7-DF23A8BABBC5}" srcOrd="1" destOrd="0" parTransId="{57C84A74-3907-47E1-87D0-6AEBFD2FD959}" sibTransId="{1A013733-3AD0-4AA2-8892-1B054990F006}"/>
    <dgm:cxn modelId="{8D2822B4-0B2A-4EB9-95E8-FA06C51F98A9}" type="presOf" srcId="{F729448D-AD7B-46BB-82F7-DF23A8BABBC5}" destId="{E665832E-34E8-49FF-AB33-1FC6B3A73A61}" srcOrd="0" destOrd="0" presId="urn:microsoft.com/office/officeart/2005/8/layout/arrow3"/>
    <dgm:cxn modelId="{4EF59D61-2996-4CEF-8871-BD8C5B96323B}" type="presOf" srcId="{FD395E2F-2423-4AC2-BA57-23760390B344}" destId="{CA9060E1-D0FE-408E-9FF3-8F539C289CD0}" srcOrd="0" destOrd="0" presId="urn:microsoft.com/office/officeart/2005/8/layout/arrow3"/>
    <dgm:cxn modelId="{80F4CE32-8355-4793-89FE-48AF21749DB1}" type="presParOf" srcId="{CA9060E1-D0FE-408E-9FF3-8F539C289CD0}" destId="{8C22EFC3-3EC0-4FB0-A824-1402EB4A8904}" srcOrd="0" destOrd="0" presId="urn:microsoft.com/office/officeart/2005/8/layout/arrow3"/>
    <dgm:cxn modelId="{2133C5EB-3716-4D6B-84A5-2EE52829BA91}" type="presParOf" srcId="{CA9060E1-D0FE-408E-9FF3-8F539C289CD0}" destId="{78EA02F6-C84B-4021-9AF0-FEAABB1F82BF}" srcOrd="1" destOrd="0" presId="urn:microsoft.com/office/officeart/2005/8/layout/arrow3"/>
    <dgm:cxn modelId="{60ACFD36-6C48-49E1-BFEC-B1120806BEB6}" type="presParOf" srcId="{CA9060E1-D0FE-408E-9FF3-8F539C289CD0}" destId="{EBAD0DAB-4730-474A-B857-46FBF871B07C}" srcOrd="2" destOrd="0" presId="urn:microsoft.com/office/officeart/2005/8/layout/arrow3"/>
    <dgm:cxn modelId="{C6FB2259-DFE0-4755-AEFB-D1BABD171590}" type="presParOf" srcId="{CA9060E1-D0FE-408E-9FF3-8F539C289CD0}" destId="{8B936F7D-9FB0-4BC3-A86C-947C6FAD379C}" srcOrd="3" destOrd="0" presId="urn:microsoft.com/office/officeart/2005/8/layout/arrow3"/>
    <dgm:cxn modelId="{5887701F-F897-4FA6-AA32-67E6DB43C797}" type="presParOf" srcId="{CA9060E1-D0FE-408E-9FF3-8F539C289CD0}" destId="{E665832E-34E8-49FF-AB33-1FC6B3A73A61}"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921B67-BF13-4922-B445-3939F66C535A}" type="doc">
      <dgm:prSet loTypeId="urn:microsoft.com/office/officeart/2005/8/layout/gear1" loCatId="relationship" qsTypeId="urn:microsoft.com/office/officeart/2005/8/quickstyle/simple1" qsCatId="simple" csTypeId="urn:microsoft.com/office/officeart/2005/8/colors/accent1_2" csCatId="accent1" phldr="1"/>
      <dgm:spPr/>
      <dgm:t>
        <a:bodyPr/>
        <a:lstStyle/>
        <a:p>
          <a:pPr rtl="1"/>
          <a:endParaRPr lang="he-IL"/>
        </a:p>
      </dgm:t>
    </dgm:pt>
    <dgm:pt modelId="{F37C0B89-3360-4606-A919-2A9928CC4482}">
      <dgm:prSet phldrT="[טקסט]"/>
      <dgm:spPr/>
      <dgm:t>
        <a:bodyPr/>
        <a:lstStyle/>
        <a:p>
          <a:pPr rtl="1"/>
          <a:r>
            <a:rPr lang="he-IL" dirty="0" smtClean="0"/>
            <a:t>חיפוש בזבזני</a:t>
          </a:r>
          <a:endParaRPr lang="he-IL" dirty="0"/>
        </a:p>
      </dgm:t>
    </dgm:pt>
    <dgm:pt modelId="{FD981504-3165-485F-86CE-D2A971912506}" type="parTrans" cxnId="{AC76D5DC-8289-4C2B-A656-3605B701A866}">
      <dgm:prSet/>
      <dgm:spPr/>
      <dgm:t>
        <a:bodyPr/>
        <a:lstStyle/>
        <a:p>
          <a:pPr rtl="1"/>
          <a:endParaRPr lang="he-IL"/>
        </a:p>
      </dgm:t>
    </dgm:pt>
    <dgm:pt modelId="{76677A60-0F4A-4B01-804F-79811CB5AFBC}" type="sibTrans" cxnId="{AC76D5DC-8289-4C2B-A656-3605B701A866}">
      <dgm:prSet/>
      <dgm:spPr/>
      <dgm:t>
        <a:bodyPr/>
        <a:lstStyle/>
        <a:p>
          <a:pPr rtl="1"/>
          <a:endParaRPr lang="he-IL"/>
        </a:p>
      </dgm:t>
    </dgm:pt>
    <dgm:pt modelId="{7C36999F-1806-485D-889C-32E52CD66EA4}">
      <dgm:prSet phldrT="[טקסט]"/>
      <dgm:spPr/>
      <dgm:t>
        <a:bodyPr/>
        <a:lstStyle/>
        <a:p>
          <a:pPr rtl="1"/>
          <a:r>
            <a:rPr lang="he-IL" dirty="0" smtClean="0"/>
            <a:t>זמן ריצה</a:t>
          </a:r>
          <a:endParaRPr lang="he-IL" dirty="0"/>
        </a:p>
      </dgm:t>
    </dgm:pt>
    <dgm:pt modelId="{E2C11C3A-201A-422B-938C-FEA1A8801117}" type="parTrans" cxnId="{00147DC6-2CBA-4A2A-B310-2EA6B53C54E1}">
      <dgm:prSet/>
      <dgm:spPr/>
      <dgm:t>
        <a:bodyPr/>
        <a:lstStyle/>
        <a:p>
          <a:pPr rtl="1"/>
          <a:endParaRPr lang="he-IL"/>
        </a:p>
      </dgm:t>
    </dgm:pt>
    <dgm:pt modelId="{B51A73B5-950F-45E5-B6F7-67F9FCA10AC1}" type="sibTrans" cxnId="{00147DC6-2CBA-4A2A-B310-2EA6B53C54E1}">
      <dgm:prSet/>
      <dgm:spPr/>
      <dgm:t>
        <a:bodyPr/>
        <a:lstStyle/>
        <a:p>
          <a:pPr rtl="1"/>
          <a:endParaRPr lang="he-IL"/>
        </a:p>
      </dgm:t>
    </dgm:pt>
    <dgm:pt modelId="{35CE9934-E589-45C9-88B8-D7E55EE9494B}" type="pres">
      <dgm:prSet presAssocID="{F6921B67-BF13-4922-B445-3939F66C535A}" presName="composite" presStyleCnt="0">
        <dgm:presLayoutVars>
          <dgm:chMax val="3"/>
          <dgm:animLvl val="lvl"/>
          <dgm:resizeHandles val="exact"/>
        </dgm:presLayoutVars>
      </dgm:prSet>
      <dgm:spPr/>
      <dgm:t>
        <a:bodyPr/>
        <a:lstStyle/>
        <a:p>
          <a:pPr rtl="1"/>
          <a:endParaRPr lang="he-IL"/>
        </a:p>
      </dgm:t>
    </dgm:pt>
    <dgm:pt modelId="{03D42CA8-FA1D-45CC-9E93-FED7185F175D}" type="pres">
      <dgm:prSet presAssocID="{F37C0B89-3360-4606-A919-2A9928CC4482}" presName="gear1" presStyleLbl="node1" presStyleIdx="0" presStyleCnt="2">
        <dgm:presLayoutVars>
          <dgm:chMax val="1"/>
          <dgm:bulletEnabled val="1"/>
        </dgm:presLayoutVars>
      </dgm:prSet>
      <dgm:spPr/>
      <dgm:t>
        <a:bodyPr/>
        <a:lstStyle/>
        <a:p>
          <a:pPr rtl="1"/>
          <a:endParaRPr lang="he-IL"/>
        </a:p>
      </dgm:t>
    </dgm:pt>
    <dgm:pt modelId="{698E9464-B096-419F-81DB-020FA61CB6E3}" type="pres">
      <dgm:prSet presAssocID="{F37C0B89-3360-4606-A919-2A9928CC4482}" presName="gear1srcNode" presStyleLbl="node1" presStyleIdx="0" presStyleCnt="2"/>
      <dgm:spPr/>
      <dgm:t>
        <a:bodyPr/>
        <a:lstStyle/>
        <a:p>
          <a:pPr rtl="1"/>
          <a:endParaRPr lang="he-IL"/>
        </a:p>
      </dgm:t>
    </dgm:pt>
    <dgm:pt modelId="{56B29291-3ACA-46AD-A2DE-CF993E1F2872}" type="pres">
      <dgm:prSet presAssocID="{F37C0B89-3360-4606-A919-2A9928CC4482}" presName="gear1dstNode" presStyleLbl="node1" presStyleIdx="0" presStyleCnt="2"/>
      <dgm:spPr/>
      <dgm:t>
        <a:bodyPr/>
        <a:lstStyle/>
        <a:p>
          <a:pPr rtl="1"/>
          <a:endParaRPr lang="he-IL"/>
        </a:p>
      </dgm:t>
    </dgm:pt>
    <dgm:pt modelId="{5DACAE22-7619-49C9-9D1E-19D51BDFDD4C}" type="pres">
      <dgm:prSet presAssocID="{7C36999F-1806-485D-889C-32E52CD66EA4}" presName="gear2" presStyleLbl="node1" presStyleIdx="1" presStyleCnt="2">
        <dgm:presLayoutVars>
          <dgm:chMax val="1"/>
          <dgm:bulletEnabled val="1"/>
        </dgm:presLayoutVars>
      </dgm:prSet>
      <dgm:spPr/>
      <dgm:t>
        <a:bodyPr/>
        <a:lstStyle/>
        <a:p>
          <a:pPr rtl="1"/>
          <a:endParaRPr lang="he-IL"/>
        </a:p>
      </dgm:t>
    </dgm:pt>
    <dgm:pt modelId="{28256DF8-5FF9-4ED6-846D-F0B39DA8B1A6}" type="pres">
      <dgm:prSet presAssocID="{7C36999F-1806-485D-889C-32E52CD66EA4}" presName="gear2srcNode" presStyleLbl="node1" presStyleIdx="1" presStyleCnt="2"/>
      <dgm:spPr/>
      <dgm:t>
        <a:bodyPr/>
        <a:lstStyle/>
        <a:p>
          <a:pPr rtl="1"/>
          <a:endParaRPr lang="he-IL"/>
        </a:p>
      </dgm:t>
    </dgm:pt>
    <dgm:pt modelId="{B6803D98-9851-4065-A5AC-0ED13E4F1D62}" type="pres">
      <dgm:prSet presAssocID="{7C36999F-1806-485D-889C-32E52CD66EA4}" presName="gear2dstNode" presStyleLbl="node1" presStyleIdx="1" presStyleCnt="2"/>
      <dgm:spPr/>
      <dgm:t>
        <a:bodyPr/>
        <a:lstStyle/>
        <a:p>
          <a:pPr rtl="1"/>
          <a:endParaRPr lang="he-IL"/>
        </a:p>
      </dgm:t>
    </dgm:pt>
    <dgm:pt modelId="{233C2756-129A-4D1A-A3C5-0757DD159D9F}" type="pres">
      <dgm:prSet presAssocID="{76677A60-0F4A-4B01-804F-79811CB5AFBC}" presName="connector1" presStyleLbl="sibTrans2D1" presStyleIdx="0" presStyleCnt="2"/>
      <dgm:spPr/>
      <dgm:t>
        <a:bodyPr/>
        <a:lstStyle/>
        <a:p>
          <a:pPr rtl="1"/>
          <a:endParaRPr lang="he-IL"/>
        </a:p>
      </dgm:t>
    </dgm:pt>
    <dgm:pt modelId="{C93501D5-EC08-4DF6-AD10-E9440456687F}" type="pres">
      <dgm:prSet presAssocID="{B51A73B5-950F-45E5-B6F7-67F9FCA10AC1}" presName="connector2" presStyleLbl="sibTrans2D1" presStyleIdx="1" presStyleCnt="2"/>
      <dgm:spPr/>
      <dgm:t>
        <a:bodyPr/>
        <a:lstStyle/>
        <a:p>
          <a:pPr rtl="1"/>
          <a:endParaRPr lang="he-IL"/>
        </a:p>
      </dgm:t>
    </dgm:pt>
  </dgm:ptLst>
  <dgm:cxnLst>
    <dgm:cxn modelId="{32B8F1F9-186E-46EA-BD94-06C7EBE58C30}" type="presOf" srcId="{F6921B67-BF13-4922-B445-3939F66C535A}" destId="{35CE9934-E589-45C9-88B8-D7E55EE9494B}" srcOrd="0" destOrd="0" presId="urn:microsoft.com/office/officeart/2005/8/layout/gear1"/>
    <dgm:cxn modelId="{F315D8A5-CE75-4B97-8932-73AAD71CABD6}" type="presOf" srcId="{F37C0B89-3360-4606-A919-2A9928CC4482}" destId="{56B29291-3ACA-46AD-A2DE-CF993E1F2872}" srcOrd="2" destOrd="0" presId="urn:microsoft.com/office/officeart/2005/8/layout/gear1"/>
    <dgm:cxn modelId="{AC76D5DC-8289-4C2B-A656-3605B701A866}" srcId="{F6921B67-BF13-4922-B445-3939F66C535A}" destId="{F37C0B89-3360-4606-A919-2A9928CC4482}" srcOrd="0" destOrd="0" parTransId="{FD981504-3165-485F-86CE-D2A971912506}" sibTransId="{76677A60-0F4A-4B01-804F-79811CB5AFBC}"/>
    <dgm:cxn modelId="{A5498BF5-F11B-4953-8F1E-C50089462FCE}" type="presOf" srcId="{B51A73B5-950F-45E5-B6F7-67F9FCA10AC1}" destId="{C93501D5-EC08-4DF6-AD10-E9440456687F}" srcOrd="0" destOrd="0" presId="urn:microsoft.com/office/officeart/2005/8/layout/gear1"/>
    <dgm:cxn modelId="{6F83F6F0-0D3D-4011-92EC-4AF3123F9F49}" type="presOf" srcId="{F37C0B89-3360-4606-A919-2A9928CC4482}" destId="{03D42CA8-FA1D-45CC-9E93-FED7185F175D}" srcOrd="0" destOrd="0" presId="urn:microsoft.com/office/officeart/2005/8/layout/gear1"/>
    <dgm:cxn modelId="{10258406-99DA-44A0-8C93-9D8542162A32}" type="presOf" srcId="{76677A60-0F4A-4B01-804F-79811CB5AFBC}" destId="{233C2756-129A-4D1A-A3C5-0757DD159D9F}" srcOrd="0" destOrd="0" presId="urn:microsoft.com/office/officeart/2005/8/layout/gear1"/>
    <dgm:cxn modelId="{5E70BF3C-9436-434E-9670-3BDC71A9C82B}" type="presOf" srcId="{7C36999F-1806-485D-889C-32E52CD66EA4}" destId="{28256DF8-5FF9-4ED6-846D-F0B39DA8B1A6}" srcOrd="1" destOrd="0" presId="urn:microsoft.com/office/officeart/2005/8/layout/gear1"/>
    <dgm:cxn modelId="{E5F91802-687B-4D20-AB85-50A2CF74CB87}" type="presOf" srcId="{7C36999F-1806-485D-889C-32E52CD66EA4}" destId="{B6803D98-9851-4065-A5AC-0ED13E4F1D62}" srcOrd="2" destOrd="0" presId="urn:microsoft.com/office/officeart/2005/8/layout/gear1"/>
    <dgm:cxn modelId="{00147DC6-2CBA-4A2A-B310-2EA6B53C54E1}" srcId="{F6921B67-BF13-4922-B445-3939F66C535A}" destId="{7C36999F-1806-485D-889C-32E52CD66EA4}" srcOrd="1" destOrd="0" parTransId="{E2C11C3A-201A-422B-938C-FEA1A8801117}" sibTransId="{B51A73B5-950F-45E5-B6F7-67F9FCA10AC1}"/>
    <dgm:cxn modelId="{815746C1-C777-4A68-85AC-9063EB6C93F1}" type="presOf" srcId="{F37C0B89-3360-4606-A919-2A9928CC4482}" destId="{698E9464-B096-419F-81DB-020FA61CB6E3}" srcOrd="1" destOrd="0" presId="urn:microsoft.com/office/officeart/2005/8/layout/gear1"/>
    <dgm:cxn modelId="{5E4CDFE6-5AEF-401E-AAEA-CA91D0D465E3}" type="presOf" srcId="{7C36999F-1806-485D-889C-32E52CD66EA4}" destId="{5DACAE22-7619-49C9-9D1E-19D51BDFDD4C}" srcOrd="0" destOrd="0" presId="urn:microsoft.com/office/officeart/2005/8/layout/gear1"/>
    <dgm:cxn modelId="{2D1F907F-1B34-4935-8088-93231D966D44}" type="presParOf" srcId="{35CE9934-E589-45C9-88B8-D7E55EE9494B}" destId="{03D42CA8-FA1D-45CC-9E93-FED7185F175D}" srcOrd="0" destOrd="0" presId="urn:microsoft.com/office/officeart/2005/8/layout/gear1"/>
    <dgm:cxn modelId="{5F1851C5-3EDB-4F3B-AFBE-1997D49FF188}" type="presParOf" srcId="{35CE9934-E589-45C9-88B8-D7E55EE9494B}" destId="{698E9464-B096-419F-81DB-020FA61CB6E3}" srcOrd="1" destOrd="0" presId="urn:microsoft.com/office/officeart/2005/8/layout/gear1"/>
    <dgm:cxn modelId="{151778D0-51CC-4F5D-80EF-2B18DC0EB91F}" type="presParOf" srcId="{35CE9934-E589-45C9-88B8-D7E55EE9494B}" destId="{56B29291-3ACA-46AD-A2DE-CF993E1F2872}" srcOrd="2" destOrd="0" presId="urn:microsoft.com/office/officeart/2005/8/layout/gear1"/>
    <dgm:cxn modelId="{23A4F9DA-E638-4B52-8854-771E0012A313}" type="presParOf" srcId="{35CE9934-E589-45C9-88B8-D7E55EE9494B}" destId="{5DACAE22-7619-49C9-9D1E-19D51BDFDD4C}" srcOrd="3" destOrd="0" presId="urn:microsoft.com/office/officeart/2005/8/layout/gear1"/>
    <dgm:cxn modelId="{CBBAA5EC-07A3-43DA-BF21-0918E2E11E96}" type="presParOf" srcId="{35CE9934-E589-45C9-88B8-D7E55EE9494B}" destId="{28256DF8-5FF9-4ED6-846D-F0B39DA8B1A6}" srcOrd="4" destOrd="0" presId="urn:microsoft.com/office/officeart/2005/8/layout/gear1"/>
    <dgm:cxn modelId="{D5553AE3-741C-4559-A320-C66B322D9C4D}" type="presParOf" srcId="{35CE9934-E589-45C9-88B8-D7E55EE9494B}" destId="{B6803D98-9851-4065-A5AC-0ED13E4F1D62}" srcOrd="5" destOrd="0" presId="urn:microsoft.com/office/officeart/2005/8/layout/gear1"/>
    <dgm:cxn modelId="{F5040B58-4557-44FD-97D0-3729F508BF61}" type="presParOf" srcId="{35CE9934-E589-45C9-88B8-D7E55EE9494B}" destId="{233C2756-129A-4D1A-A3C5-0757DD159D9F}" srcOrd="6" destOrd="0" presId="urn:microsoft.com/office/officeart/2005/8/layout/gear1"/>
    <dgm:cxn modelId="{AA52A25D-D2D7-47E3-BFBB-831065B36F63}" type="presParOf" srcId="{35CE9934-E589-45C9-88B8-D7E55EE9494B}" destId="{C93501D5-EC08-4DF6-AD10-E9440456687F}" srcOrd="7"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037A8-D47E-4D99-BA9E-7F1C71A5F497}">
      <dsp:nvSpPr>
        <dsp:cNvPr id="0" name=""/>
        <dsp:cNvSpPr/>
      </dsp:nvSpPr>
      <dsp:spPr>
        <a:xfrm rot="10800000">
          <a:off x="8106416" y="1784984"/>
          <a:ext cx="2251079" cy="900431"/>
        </a:xfrm>
        <a:prstGeom prst="chevron">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71" tIns="34671" rIns="104013" bIns="34671" numCol="1" spcCol="1270" anchor="ctr" anchorCtr="0">
          <a:noAutofit/>
        </a:bodyPr>
        <a:lstStyle/>
        <a:p>
          <a:pPr lvl="0" algn="ctr" defTabSz="1155700" rtl="1">
            <a:lnSpc>
              <a:spcPct val="90000"/>
            </a:lnSpc>
            <a:spcBef>
              <a:spcPct val="0"/>
            </a:spcBef>
            <a:spcAft>
              <a:spcPct val="35000"/>
            </a:spcAft>
          </a:pPr>
          <a:r>
            <a:rPr lang="he-IL" sz="2600" kern="1200" dirty="0" smtClean="0"/>
            <a:t>עולם הבעיה</a:t>
          </a:r>
          <a:endParaRPr lang="he-IL" sz="2600" kern="1200" dirty="0"/>
        </a:p>
      </dsp:txBody>
      <dsp:txXfrm rot="10800000">
        <a:off x="8556631" y="1784984"/>
        <a:ext cx="1350648" cy="900431"/>
      </dsp:txXfrm>
    </dsp:sp>
    <dsp:sp modelId="{EA0E5B15-A39A-4310-A172-90C51E6283FF}">
      <dsp:nvSpPr>
        <dsp:cNvPr id="0" name=""/>
        <dsp:cNvSpPr/>
      </dsp:nvSpPr>
      <dsp:spPr>
        <a:xfrm rot="10800000">
          <a:off x="6080444" y="1784984"/>
          <a:ext cx="2251079" cy="900431"/>
        </a:xfrm>
        <a:prstGeom prst="chevron">
          <a:avLst/>
        </a:prstGeom>
        <a:solidFill>
          <a:schemeClr val="accent1">
            <a:alpha val="90000"/>
            <a:hueOff val="0"/>
            <a:satOff val="0"/>
            <a:lumOff val="0"/>
            <a:alphaOff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71" tIns="34671" rIns="104013" bIns="34671" numCol="1" spcCol="1270" anchor="ctr" anchorCtr="0">
          <a:noAutofit/>
        </a:bodyPr>
        <a:lstStyle/>
        <a:p>
          <a:pPr lvl="0" algn="ctr" defTabSz="1155700" rtl="1">
            <a:lnSpc>
              <a:spcPct val="90000"/>
            </a:lnSpc>
            <a:spcBef>
              <a:spcPct val="0"/>
            </a:spcBef>
            <a:spcAft>
              <a:spcPct val="35000"/>
            </a:spcAft>
          </a:pPr>
          <a:r>
            <a:rPr lang="he-IL" sz="2600" kern="1200" dirty="0" err="1" smtClean="0"/>
            <a:t>פירמול</a:t>
          </a:r>
          <a:r>
            <a:rPr lang="he-IL" sz="2600" kern="1200" dirty="0" smtClean="0"/>
            <a:t> הבעיה</a:t>
          </a:r>
          <a:endParaRPr lang="he-IL" sz="2600" kern="1200" dirty="0"/>
        </a:p>
      </dsp:txBody>
      <dsp:txXfrm rot="10800000">
        <a:off x="6530659" y="1784984"/>
        <a:ext cx="1350648" cy="900431"/>
      </dsp:txXfrm>
    </dsp:sp>
    <dsp:sp modelId="{DBC69DBF-9BAC-4136-9D6B-8AA03C155737}">
      <dsp:nvSpPr>
        <dsp:cNvPr id="0" name=""/>
        <dsp:cNvSpPr/>
      </dsp:nvSpPr>
      <dsp:spPr>
        <a:xfrm rot="10800000">
          <a:off x="4054472" y="1784984"/>
          <a:ext cx="2251079" cy="900431"/>
        </a:xfrm>
        <a:prstGeom prst="chevron">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71" tIns="34671" rIns="104013" bIns="34671" numCol="1" spcCol="1270" anchor="ctr" anchorCtr="0">
          <a:noAutofit/>
        </a:bodyPr>
        <a:lstStyle/>
        <a:p>
          <a:pPr lvl="0" algn="ctr" defTabSz="1155700" rtl="1">
            <a:lnSpc>
              <a:spcPct val="90000"/>
            </a:lnSpc>
            <a:spcBef>
              <a:spcPct val="0"/>
            </a:spcBef>
            <a:spcAft>
              <a:spcPct val="35000"/>
            </a:spcAft>
          </a:pPr>
          <a:r>
            <a:rPr lang="he-IL" sz="2600" kern="1200" dirty="0" smtClean="0"/>
            <a:t>גישה קלאסית</a:t>
          </a:r>
          <a:endParaRPr lang="he-IL" sz="2600" kern="1200" dirty="0"/>
        </a:p>
      </dsp:txBody>
      <dsp:txXfrm rot="10800000">
        <a:off x="4504687" y="1784984"/>
        <a:ext cx="1350648" cy="900431"/>
      </dsp:txXfrm>
    </dsp:sp>
    <dsp:sp modelId="{441B950A-851C-470A-92C4-2D1ED75C05CC}">
      <dsp:nvSpPr>
        <dsp:cNvPr id="0" name=""/>
        <dsp:cNvSpPr/>
      </dsp:nvSpPr>
      <dsp:spPr>
        <a:xfrm rot="10800000">
          <a:off x="2028500" y="1784984"/>
          <a:ext cx="2251079" cy="900431"/>
        </a:xfrm>
        <a:prstGeom prst="chevron">
          <a:avLst/>
        </a:prstGeom>
        <a:solidFill>
          <a:schemeClr val="accent1">
            <a:alpha val="90000"/>
            <a:hueOff val="0"/>
            <a:satOff val="0"/>
            <a:lumOff val="0"/>
            <a:alphaOff val="-3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71" tIns="34671" rIns="104013" bIns="34671" numCol="1" spcCol="1270" anchor="ctr" anchorCtr="0">
          <a:noAutofit/>
        </a:bodyPr>
        <a:lstStyle/>
        <a:p>
          <a:pPr lvl="0" algn="ctr" defTabSz="1155700" rtl="1">
            <a:lnSpc>
              <a:spcPct val="90000"/>
            </a:lnSpc>
            <a:spcBef>
              <a:spcPct val="0"/>
            </a:spcBef>
            <a:spcAft>
              <a:spcPct val="35000"/>
            </a:spcAft>
          </a:pPr>
          <a:r>
            <a:rPr lang="he-IL" sz="2600" kern="1200" dirty="0" smtClean="0"/>
            <a:t>גישה מתקדמת</a:t>
          </a:r>
          <a:endParaRPr lang="he-IL" sz="2600" kern="1200" dirty="0"/>
        </a:p>
      </dsp:txBody>
      <dsp:txXfrm rot="10800000">
        <a:off x="2478715" y="1784984"/>
        <a:ext cx="1350648" cy="900431"/>
      </dsp:txXfrm>
    </dsp:sp>
    <dsp:sp modelId="{EC4D339C-EC0F-4F06-82A7-E614A1247B11}">
      <dsp:nvSpPr>
        <dsp:cNvPr id="0" name=""/>
        <dsp:cNvSpPr/>
      </dsp:nvSpPr>
      <dsp:spPr>
        <a:xfrm rot="10800000">
          <a:off x="2529" y="1784984"/>
          <a:ext cx="2251079" cy="900431"/>
        </a:xfrm>
        <a:prstGeom prst="chevron">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71" tIns="34671" rIns="104013" bIns="34671" numCol="1" spcCol="1270" anchor="ctr" anchorCtr="0">
          <a:noAutofit/>
        </a:bodyPr>
        <a:lstStyle/>
        <a:p>
          <a:pPr lvl="0" algn="ctr" defTabSz="1155700" rtl="1">
            <a:lnSpc>
              <a:spcPct val="90000"/>
            </a:lnSpc>
            <a:spcBef>
              <a:spcPct val="0"/>
            </a:spcBef>
            <a:spcAft>
              <a:spcPct val="35000"/>
            </a:spcAft>
          </a:pPr>
          <a:r>
            <a:rPr lang="he-IL" sz="2600" kern="1200" dirty="0" smtClean="0"/>
            <a:t>סיכום ומסקנות</a:t>
          </a:r>
        </a:p>
      </dsp:txBody>
      <dsp:txXfrm rot="10800000">
        <a:off x="452744" y="1784984"/>
        <a:ext cx="1350648" cy="9004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95236-C66D-4B1D-B607-2F0B12C843CF}">
      <dsp:nvSpPr>
        <dsp:cNvPr id="0" name=""/>
        <dsp:cNvSpPr/>
      </dsp:nvSpPr>
      <dsp:spPr>
        <a:xfrm>
          <a:off x="947984" y="1882"/>
          <a:ext cx="1488406" cy="826892"/>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smtClean="0"/>
            <a:t>עולם הבעיה</a:t>
          </a:r>
          <a:endParaRPr lang="he-IL" sz="2200" kern="1200" dirty="0"/>
        </a:p>
      </dsp:txBody>
      <dsp:txXfrm>
        <a:off x="972203" y="26101"/>
        <a:ext cx="1439968" cy="778454"/>
      </dsp:txXfrm>
    </dsp:sp>
    <dsp:sp modelId="{424F4F8D-0B42-4995-8F01-5C0536173C6D}">
      <dsp:nvSpPr>
        <dsp:cNvPr id="0" name=""/>
        <dsp:cNvSpPr/>
      </dsp:nvSpPr>
      <dsp:spPr>
        <a:xfrm rot="5413758">
          <a:off x="1534662" y="849447"/>
          <a:ext cx="310087" cy="372101"/>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261" y="880454"/>
        <a:ext cx="223261" cy="217061"/>
      </dsp:txXfrm>
    </dsp:sp>
    <dsp:sp modelId="{0C9B67B3-83C4-4A4D-BC95-E368E497E14E}">
      <dsp:nvSpPr>
        <dsp:cNvPr id="0" name=""/>
        <dsp:cNvSpPr/>
      </dsp:nvSpPr>
      <dsp:spPr>
        <a:xfrm>
          <a:off x="958395" y="1242221"/>
          <a:ext cx="1457671" cy="823080"/>
        </a:xfrm>
        <a:prstGeom prst="roundRect">
          <a:avLst>
            <a:gd name="adj" fmla="val 10000"/>
          </a:avLst>
        </a:prstGeom>
        <a:solidFill>
          <a:schemeClr val="accent1">
            <a:alpha val="90000"/>
            <a:hueOff val="0"/>
            <a:satOff val="0"/>
            <a:lumOff val="0"/>
            <a:alphaOff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err="1" smtClean="0"/>
            <a:t>פירמול</a:t>
          </a:r>
          <a:r>
            <a:rPr lang="he-IL" sz="2200" kern="1200" dirty="0" smtClean="0"/>
            <a:t> הבעיה</a:t>
          </a:r>
          <a:endParaRPr lang="he-IL" sz="2200" kern="1200" dirty="0"/>
        </a:p>
      </dsp:txBody>
      <dsp:txXfrm>
        <a:off x="982502" y="1266328"/>
        <a:ext cx="1409457" cy="774866"/>
      </dsp:txXfrm>
    </dsp:sp>
    <dsp:sp modelId="{C776469E-5491-49BB-9F34-B5FA9B8B47D1}">
      <dsp:nvSpPr>
        <dsp:cNvPr id="0" name=""/>
        <dsp:cNvSpPr/>
      </dsp:nvSpPr>
      <dsp:spPr>
        <a:xfrm rot="5386242">
          <a:off x="1534662" y="2085974"/>
          <a:ext cx="310087" cy="372101"/>
        </a:xfrm>
        <a:prstGeom prst="rightArrow">
          <a:avLst>
            <a:gd name="adj1" fmla="val 60000"/>
            <a:gd name="adj2" fmla="val 50000"/>
          </a:avLst>
        </a:prstGeom>
        <a:solidFill>
          <a:schemeClr val="accent1">
            <a:shade val="90000"/>
            <a:hueOff val="-117403"/>
            <a:satOff val="-595"/>
            <a:lumOff val="90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7889" y="2116981"/>
        <a:ext cx="223261" cy="217061"/>
      </dsp:txXfrm>
    </dsp:sp>
    <dsp:sp modelId="{1720CB49-2DD4-468C-AF52-B4160B56E314}">
      <dsp:nvSpPr>
        <dsp:cNvPr id="0" name=""/>
        <dsp:cNvSpPr/>
      </dsp:nvSpPr>
      <dsp:spPr>
        <a:xfrm>
          <a:off x="947984" y="2478748"/>
          <a:ext cx="1488406" cy="826892"/>
        </a:xfrm>
        <a:prstGeom prst="roundRect">
          <a:avLst>
            <a:gd name="adj" fmla="val 1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גישה קלאסית</a:t>
          </a:r>
          <a:endParaRPr lang="he-IL" sz="2200" kern="1200" dirty="0"/>
        </a:p>
      </dsp:txBody>
      <dsp:txXfrm>
        <a:off x="972203" y="2502967"/>
        <a:ext cx="1439968" cy="778454"/>
      </dsp:txXfrm>
    </dsp:sp>
    <dsp:sp modelId="{35D0E197-76FE-4C7A-B695-73B2B066F20F}">
      <dsp:nvSpPr>
        <dsp:cNvPr id="0" name=""/>
        <dsp:cNvSpPr/>
      </dsp:nvSpPr>
      <dsp:spPr>
        <a:xfrm rot="5400000">
          <a:off x="1537145" y="3326313"/>
          <a:ext cx="310084" cy="372101"/>
        </a:xfrm>
        <a:prstGeom prst="rightArrow">
          <a:avLst>
            <a:gd name="adj1" fmla="val 60000"/>
            <a:gd name="adj2" fmla="val 50000"/>
          </a:avLst>
        </a:prstGeom>
        <a:solidFill>
          <a:schemeClr val="accent1">
            <a:shade val="90000"/>
            <a:hueOff val="-234807"/>
            <a:satOff val="-1191"/>
            <a:lumOff val="181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557" y="3357322"/>
        <a:ext cx="223261" cy="217059"/>
      </dsp:txXfrm>
    </dsp:sp>
    <dsp:sp modelId="{D4665274-7591-4106-871A-FBA75C5AB5CD}">
      <dsp:nvSpPr>
        <dsp:cNvPr id="0" name=""/>
        <dsp:cNvSpPr/>
      </dsp:nvSpPr>
      <dsp:spPr>
        <a:xfrm>
          <a:off x="620855" y="3719087"/>
          <a:ext cx="2142665" cy="1381299"/>
        </a:xfrm>
        <a:prstGeom prst="roundRect">
          <a:avLst>
            <a:gd name="adj" fmla="val 10000"/>
          </a:avLst>
        </a:prstGeom>
        <a:solidFill>
          <a:srgbClr val="00B0F0">
            <a:alpha val="63333"/>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b="1" kern="1200" dirty="0" smtClean="0"/>
            <a:t>גישה מתקדמת</a:t>
          </a:r>
          <a:endParaRPr lang="he-IL" sz="2200" b="1" kern="1200" dirty="0"/>
        </a:p>
      </dsp:txBody>
      <dsp:txXfrm>
        <a:off x="661312" y="3759544"/>
        <a:ext cx="2061751" cy="1300385"/>
      </dsp:txXfrm>
    </dsp:sp>
    <dsp:sp modelId="{3A9A79A1-0D77-40B7-B9BC-029AC3E195FD}">
      <dsp:nvSpPr>
        <dsp:cNvPr id="0" name=""/>
        <dsp:cNvSpPr/>
      </dsp:nvSpPr>
      <dsp:spPr>
        <a:xfrm rot="5400000">
          <a:off x="1537145" y="5121059"/>
          <a:ext cx="310084" cy="372101"/>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557" y="5152068"/>
        <a:ext cx="223261" cy="217059"/>
      </dsp:txXfrm>
    </dsp:sp>
    <dsp:sp modelId="{8CED9FEC-71DF-4899-B38D-97E38A32AE49}">
      <dsp:nvSpPr>
        <dsp:cNvPr id="0" name=""/>
        <dsp:cNvSpPr/>
      </dsp:nvSpPr>
      <dsp:spPr>
        <a:xfrm>
          <a:off x="947984" y="5513833"/>
          <a:ext cx="1488406" cy="826892"/>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סיכום ומסקנות</a:t>
          </a:r>
        </a:p>
      </dsp:txBody>
      <dsp:txXfrm>
        <a:off x="972203" y="5538052"/>
        <a:ext cx="1439968" cy="7784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86BB-A0F4-4BDE-B0B1-DF4A2358D1EF}">
      <dsp:nvSpPr>
        <dsp:cNvPr id="0" name=""/>
        <dsp:cNvSpPr/>
      </dsp:nvSpPr>
      <dsp:spPr>
        <a:xfrm>
          <a:off x="747734" y="0"/>
          <a:ext cx="6881080" cy="370790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177EC5-BFAF-4128-9FA9-27C760397626}">
      <dsp:nvSpPr>
        <dsp:cNvPr id="0" name=""/>
        <dsp:cNvSpPr/>
      </dsp:nvSpPr>
      <dsp:spPr>
        <a:xfrm>
          <a:off x="77300" y="1212537"/>
          <a:ext cx="1649055" cy="128283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1">
            <a:lnSpc>
              <a:spcPct val="90000"/>
            </a:lnSpc>
            <a:spcBef>
              <a:spcPct val="0"/>
            </a:spcBef>
            <a:spcAft>
              <a:spcPct val="35000"/>
            </a:spcAft>
          </a:pPr>
          <a:r>
            <a:rPr lang="he-IL" sz="3000" kern="1200" dirty="0" smtClean="0"/>
            <a:t>מיקומי החיילים</a:t>
          </a:r>
          <a:endParaRPr lang="he-IL" sz="3000" kern="1200" dirty="0"/>
        </a:p>
      </dsp:txBody>
      <dsp:txXfrm>
        <a:off x="139923" y="1275160"/>
        <a:ext cx="1523809" cy="1157585"/>
      </dsp:txXfrm>
    </dsp:sp>
    <dsp:sp modelId="{A172445A-4C61-495D-B453-ABB772B44644}">
      <dsp:nvSpPr>
        <dsp:cNvPr id="0" name=""/>
        <dsp:cNvSpPr/>
      </dsp:nvSpPr>
      <dsp:spPr>
        <a:xfrm>
          <a:off x="1899291" y="658012"/>
          <a:ext cx="4270212" cy="2391881"/>
        </a:xfrm>
        <a:prstGeom prst="roundRect">
          <a:avLst/>
        </a:prstGeom>
        <a:blipFill rotWithShape="0">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1">
            <a:lnSpc>
              <a:spcPct val="90000"/>
            </a:lnSpc>
            <a:spcBef>
              <a:spcPct val="0"/>
            </a:spcBef>
            <a:spcAft>
              <a:spcPct val="35000"/>
            </a:spcAft>
          </a:pPr>
          <a:endParaRPr lang="he-IL" sz="3000" kern="1200" dirty="0"/>
        </a:p>
      </dsp:txBody>
      <dsp:txXfrm>
        <a:off x="2016053" y="774774"/>
        <a:ext cx="4036688" cy="2158357"/>
      </dsp:txXfrm>
    </dsp:sp>
    <dsp:sp modelId="{C4F7F2BB-EB83-423C-8F03-D7D2E4E724A5}">
      <dsp:nvSpPr>
        <dsp:cNvPr id="0" name=""/>
        <dsp:cNvSpPr/>
      </dsp:nvSpPr>
      <dsp:spPr>
        <a:xfrm>
          <a:off x="6342440" y="1281852"/>
          <a:ext cx="1675648" cy="1144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1">
            <a:lnSpc>
              <a:spcPct val="90000"/>
            </a:lnSpc>
            <a:spcBef>
              <a:spcPct val="0"/>
            </a:spcBef>
            <a:spcAft>
              <a:spcPct val="35000"/>
            </a:spcAft>
          </a:pPr>
          <a:r>
            <a:rPr lang="he-IL" sz="3000" kern="1200" dirty="0" smtClean="0"/>
            <a:t>נזק על כל בניין</a:t>
          </a:r>
          <a:endParaRPr lang="he-IL" sz="3000" kern="1200" dirty="0"/>
        </a:p>
      </dsp:txBody>
      <dsp:txXfrm>
        <a:off x="6398295" y="1337707"/>
        <a:ext cx="1563938" cy="10324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880C2-E77B-49CF-A6F4-53E91DA1DDCA}">
      <dsp:nvSpPr>
        <dsp:cNvPr id="0" name=""/>
        <dsp:cNvSpPr/>
      </dsp:nvSpPr>
      <dsp:spPr>
        <a:xfrm>
          <a:off x="949378" y="71"/>
          <a:ext cx="1485619" cy="825344"/>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smtClean="0"/>
            <a:t>עולם הבעיה</a:t>
          </a:r>
          <a:endParaRPr lang="he-IL" sz="2200" kern="1200" dirty="0"/>
        </a:p>
      </dsp:txBody>
      <dsp:txXfrm>
        <a:off x="973552" y="24245"/>
        <a:ext cx="1437271" cy="776996"/>
      </dsp:txXfrm>
    </dsp:sp>
    <dsp:sp modelId="{B19148DF-C56D-408D-A15C-DBC02BBC0D15}">
      <dsp:nvSpPr>
        <dsp:cNvPr id="0" name=""/>
        <dsp:cNvSpPr/>
      </dsp:nvSpPr>
      <dsp:spPr>
        <a:xfrm rot="5400000">
          <a:off x="1537435" y="846049"/>
          <a:ext cx="309504" cy="371404"/>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876999"/>
        <a:ext cx="222842" cy="216653"/>
      </dsp:txXfrm>
    </dsp:sp>
    <dsp:sp modelId="{0C9B67B3-83C4-4A4D-BC95-E368E497E14E}">
      <dsp:nvSpPr>
        <dsp:cNvPr id="0" name=""/>
        <dsp:cNvSpPr/>
      </dsp:nvSpPr>
      <dsp:spPr>
        <a:xfrm>
          <a:off x="964717" y="1238087"/>
          <a:ext cx="1454941" cy="821539"/>
        </a:xfrm>
        <a:prstGeom prst="roundRect">
          <a:avLst>
            <a:gd name="adj" fmla="val 10000"/>
          </a:avLst>
        </a:prstGeom>
        <a:solidFill>
          <a:schemeClr val="accent1">
            <a:alpha val="90000"/>
            <a:hueOff val="0"/>
            <a:satOff val="0"/>
            <a:lumOff val="0"/>
            <a:alphaOff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err="1" smtClean="0"/>
            <a:t>פירמול</a:t>
          </a:r>
          <a:r>
            <a:rPr lang="he-IL" sz="2200" kern="1200" dirty="0" smtClean="0"/>
            <a:t> הבעיה</a:t>
          </a:r>
          <a:endParaRPr lang="he-IL" sz="2200" kern="1200" dirty="0"/>
        </a:p>
      </dsp:txBody>
      <dsp:txXfrm>
        <a:off x="988779" y="1262149"/>
        <a:ext cx="1406817" cy="773415"/>
      </dsp:txXfrm>
    </dsp:sp>
    <dsp:sp modelId="{C776469E-5491-49BB-9F34-B5FA9B8B47D1}">
      <dsp:nvSpPr>
        <dsp:cNvPr id="0" name=""/>
        <dsp:cNvSpPr/>
      </dsp:nvSpPr>
      <dsp:spPr>
        <a:xfrm rot="5400000">
          <a:off x="1537435" y="2080260"/>
          <a:ext cx="309504" cy="371404"/>
        </a:xfrm>
        <a:prstGeom prst="rightArrow">
          <a:avLst>
            <a:gd name="adj1" fmla="val 60000"/>
            <a:gd name="adj2" fmla="val 50000"/>
          </a:avLst>
        </a:prstGeom>
        <a:solidFill>
          <a:schemeClr val="accent1">
            <a:shade val="90000"/>
            <a:hueOff val="-117403"/>
            <a:satOff val="-595"/>
            <a:lumOff val="90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2111210"/>
        <a:ext cx="222842" cy="216653"/>
      </dsp:txXfrm>
    </dsp:sp>
    <dsp:sp modelId="{1720CB49-2DD4-468C-AF52-B4160B56E314}">
      <dsp:nvSpPr>
        <dsp:cNvPr id="0" name=""/>
        <dsp:cNvSpPr/>
      </dsp:nvSpPr>
      <dsp:spPr>
        <a:xfrm>
          <a:off x="949378" y="2472299"/>
          <a:ext cx="1485619" cy="825344"/>
        </a:xfrm>
        <a:prstGeom prst="roundRect">
          <a:avLst>
            <a:gd name="adj" fmla="val 1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גישה קלאסית</a:t>
          </a:r>
          <a:endParaRPr lang="he-IL" sz="2200" kern="1200" dirty="0"/>
        </a:p>
      </dsp:txBody>
      <dsp:txXfrm>
        <a:off x="973552" y="2496473"/>
        <a:ext cx="1437271" cy="776996"/>
      </dsp:txXfrm>
    </dsp:sp>
    <dsp:sp modelId="{35D0E197-76FE-4C7A-B695-73B2B066F20F}">
      <dsp:nvSpPr>
        <dsp:cNvPr id="0" name=""/>
        <dsp:cNvSpPr/>
      </dsp:nvSpPr>
      <dsp:spPr>
        <a:xfrm rot="5400000">
          <a:off x="1537435" y="3318277"/>
          <a:ext cx="309504" cy="371404"/>
        </a:xfrm>
        <a:prstGeom prst="rightArrow">
          <a:avLst>
            <a:gd name="adj1" fmla="val 60000"/>
            <a:gd name="adj2" fmla="val 50000"/>
          </a:avLst>
        </a:prstGeom>
        <a:solidFill>
          <a:schemeClr val="accent1">
            <a:shade val="90000"/>
            <a:hueOff val="-234807"/>
            <a:satOff val="-1191"/>
            <a:lumOff val="181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3349227"/>
        <a:ext cx="222842" cy="216653"/>
      </dsp:txXfrm>
    </dsp:sp>
    <dsp:sp modelId="{D4665274-7591-4106-871A-FBA75C5AB5CD}">
      <dsp:nvSpPr>
        <dsp:cNvPr id="0" name=""/>
        <dsp:cNvSpPr/>
      </dsp:nvSpPr>
      <dsp:spPr>
        <a:xfrm>
          <a:off x="949378" y="3710315"/>
          <a:ext cx="1485619" cy="825344"/>
        </a:xfrm>
        <a:prstGeom prst="roundRect">
          <a:avLst>
            <a:gd name="adj" fmla="val 10000"/>
          </a:avLst>
        </a:prstGeom>
        <a:solidFill>
          <a:schemeClr val="accent1">
            <a:alpha val="90000"/>
            <a:hueOff val="0"/>
            <a:satOff val="0"/>
            <a:lumOff val="0"/>
            <a:alphaOff val="-3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גישה מתקדמת</a:t>
          </a:r>
          <a:endParaRPr lang="he-IL" sz="2200" kern="1200" dirty="0"/>
        </a:p>
      </dsp:txBody>
      <dsp:txXfrm>
        <a:off x="973552" y="3734489"/>
        <a:ext cx="1437271" cy="776996"/>
      </dsp:txXfrm>
    </dsp:sp>
    <dsp:sp modelId="{3A9A79A1-0D77-40B7-B9BC-029AC3E195FD}">
      <dsp:nvSpPr>
        <dsp:cNvPr id="0" name=""/>
        <dsp:cNvSpPr/>
      </dsp:nvSpPr>
      <dsp:spPr>
        <a:xfrm rot="5400000">
          <a:off x="1537435" y="4556293"/>
          <a:ext cx="309504" cy="371404"/>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4587243"/>
        <a:ext cx="222842" cy="216653"/>
      </dsp:txXfrm>
    </dsp:sp>
    <dsp:sp modelId="{8CED9FEC-71DF-4899-B38D-97E38A32AE49}">
      <dsp:nvSpPr>
        <dsp:cNvPr id="0" name=""/>
        <dsp:cNvSpPr/>
      </dsp:nvSpPr>
      <dsp:spPr>
        <a:xfrm>
          <a:off x="561653" y="4948332"/>
          <a:ext cx="2261068" cy="1394204"/>
        </a:xfrm>
        <a:prstGeom prst="roundRect">
          <a:avLst>
            <a:gd name="adj" fmla="val 10000"/>
          </a:avLst>
        </a:prstGeom>
        <a:solidFill>
          <a:srgbClr val="00B0F0">
            <a:alpha val="5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סיכום ומסקנות</a:t>
          </a:r>
        </a:p>
      </dsp:txBody>
      <dsp:txXfrm>
        <a:off x="602488" y="4989167"/>
        <a:ext cx="2179398" cy="131253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C5A95-CFE1-4393-840D-494211168599}">
      <dsp:nvSpPr>
        <dsp:cNvPr id="0" name=""/>
        <dsp:cNvSpPr/>
      </dsp:nvSpPr>
      <dsp:spPr>
        <a:xfrm>
          <a:off x="1418847" y="1909"/>
          <a:ext cx="6413598" cy="786430"/>
        </a:xfrm>
        <a:prstGeom prst="homePlate">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שיפור הסימולציה</a:t>
          </a:r>
          <a:endParaRPr lang="he-IL" sz="3700" kern="1200" dirty="0"/>
        </a:p>
      </dsp:txBody>
      <dsp:txXfrm>
        <a:off x="1418847" y="1909"/>
        <a:ext cx="6216991" cy="786430"/>
      </dsp:txXfrm>
    </dsp:sp>
    <dsp:sp modelId="{CE2B89E7-2F29-4DC2-B650-94FB2A4E5B41}">
      <dsp:nvSpPr>
        <dsp:cNvPr id="0" name=""/>
        <dsp:cNvSpPr/>
      </dsp:nvSpPr>
      <dsp:spPr>
        <a:xfrm>
          <a:off x="7439231" y="1909"/>
          <a:ext cx="786430" cy="786430"/>
        </a:xfrm>
        <a:prstGeom prst="ellipse">
          <a:avLst/>
        </a:prstGeom>
        <a:solidFill>
          <a:schemeClr val="accent1">
            <a:tint val="50000"/>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628DBB-1A71-4375-9E54-1AE50412E9AD}">
      <dsp:nvSpPr>
        <dsp:cNvPr id="0" name=""/>
        <dsp:cNvSpPr/>
      </dsp:nvSpPr>
      <dsp:spPr>
        <a:xfrm>
          <a:off x="1418847" y="1022797"/>
          <a:ext cx="6413598" cy="786430"/>
        </a:xfrm>
        <a:prstGeom prst="homePlate">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להריץ על יותר זמן</a:t>
          </a:r>
          <a:endParaRPr lang="he-IL" sz="3700" kern="1200" dirty="0"/>
        </a:p>
      </dsp:txBody>
      <dsp:txXfrm>
        <a:off x="1418847" y="1022797"/>
        <a:ext cx="6216991" cy="786430"/>
      </dsp:txXfrm>
    </dsp:sp>
    <dsp:sp modelId="{5B78A8A1-45A3-478F-8316-1F01F2BE0FA3}">
      <dsp:nvSpPr>
        <dsp:cNvPr id="0" name=""/>
        <dsp:cNvSpPr/>
      </dsp:nvSpPr>
      <dsp:spPr>
        <a:xfrm>
          <a:off x="7439231" y="1022797"/>
          <a:ext cx="786430" cy="786430"/>
        </a:xfrm>
        <a:prstGeom prst="ellipse">
          <a:avLst/>
        </a:prstGeom>
        <a:solidFill>
          <a:schemeClr val="accent1">
            <a:tint val="50000"/>
            <a:alpha val="90000"/>
            <a:hueOff val="-26786"/>
            <a:satOff val="-912"/>
            <a:lumOff val="3128"/>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AE9CAD-19C5-4CC3-93C1-AD9EB03466AC}">
      <dsp:nvSpPr>
        <dsp:cNvPr id="0" name=""/>
        <dsp:cNvSpPr/>
      </dsp:nvSpPr>
      <dsp:spPr>
        <a:xfrm>
          <a:off x="1418847" y="2043684"/>
          <a:ext cx="6413598" cy="786430"/>
        </a:xfrm>
        <a:prstGeom prst="homePlate">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אופטימיזציה על מבנה הצבא</a:t>
          </a:r>
          <a:endParaRPr lang="he-IL" sz="3700" kern="1200" dirty="0"/>
        </a:p>
      </dsp:txBody>
      <dsp:txXfrm>
        <a:off x="1418847" y="2043684"/>
        <a:ext cx="6216991" cy="786430"/>
      </dsp:txXfrm>
    </dsp:sp>
    <dsp:sp modelId="{5F7FA642-E195-4198-BA99-1D0EB0E2129A}">
      <dsp:nvSpPr>
        <dsp:cNvPr id="0" name=""/>
        <dsp:cNvSpPr/>
      </dsp:nvSpPr>
      <dsp:spPr>
        <a:xfrm>
          <a:off x="7439231" y="2043684"/>
          <a:ext cx="786430" cy="786430"/>
        </a:xfrm>
        <a:prstGeom prst="ellipse">
          <a:avLst/>
        </a:prstGeom>
        <a:solidFill>
          <a:schemeClr val="accent1">
            <a:tint val="50000"/>
            <a:alpha val="90000"/>
            <a:hueOff val="-53572"/>
            <a:satOff val="-1825"/>
            <a:lumOff val="6256"/>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A3636-5838-45EF-A165-F36DB07CE933}">
      <dsp:nvSpPr>
        <dsp:cNvPr id="0" name=""/>
        <dsp:cNvSpPr/>
      </dsp:nvSpPr>
      <dsp:spPr>
        <a:xfrm>
          <a:off x="1418847" y="3064572"/>
          <a:ext cx="6413598" cy="786430"/>
        </a:xfrm>
        <a:prstGeom prst="homePlate">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b="0" kern="1200" dirty="0" smtClean="0"/>
            <a:t>להריץ התקפה מול הגנה</a:t>
          </a:r>
          <a:endParaRPr lang="he-IL" sz="3700" b="0" kern="1200" dirty="0"/>
        </a:p>
      </dsp:txBody>
      <dsp:txXfrm>
        <a:off x="1418847" y="3064572"/>
        <a:ext cx="6216991" cy="786430"/>
      </dsp:txXfrm>
    </dsp:sp>
    <dsp:sp modelId="{7F8BC82B-75E2-4340-A42B-5D7286031756}">
      <dsp:nvSpPr>
        <dsp:cNvPr id="0" name=""/>
        <dsp:cNvSpPr/>
      </dsp:nvSpPr>
      <dsp:spPr>
        <a:xfrm>
          <a:off x="7439231" y="3064572"/>
          <a:ext cx="786430" cy="786430"/>
        </a:xfrm>
        <a:prstGeom prst="ellipse">
          <a:avLst/>
        </a:prstGeom>
        <a:solidFill>
          <a:schemeClr val="accent1">
            <a:tint val="50000"/>
            <a:alpha val="90000"/>
            <a:hueOff val="-80358"/>
            <a:satOff val="-2737"/>
            <a:lumOff val="9384"/>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B67B3-83C4-4A4D-BC95-E368E497E14E}">
      <dsp:nvSpPr>
        <dsp:cNvPr id="0" name=""/>
        <dsp:cNvSpPr/>
      </dsp:nvSpPr>
      <dsp:spPr>
        <a:xfrm>
          <a:off x="512119" y="4126"/>
          <a:ext cx="2360137" cy="1261507"/>
        </a:xfrm>
        <a:prstGeom prst="roundRect">
          <a:avLst>
            <a:gd name="adj" fmla="val 10000"/>
          </a:avLst>
        </a:prstGeom>
        <a:solidFill>
          <a:srgbClr val="00B0F0">
            <a:alpha val="9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b="1" kern="1200" dirty="0" smtClean="0"/>
            <a:t>עולם הבעיה</a:t>
          </a:r>
          <a:endParaRPr lang="he-IL" sz="2300" b="1" kern="1200" dirty="0"/>
        </a:p>
      </dsp:txBody>
      <dsp:txXfrm>
        <a:off x="549067" y="41074"/>
        <a:ext cx="2286241" cy="1187611"/>
      </dsp:txXfrm>
    </dsp:sp>
    <dsp:sp modelId="{C776469E-5491-49BB-9F34-B5FA9B8B47D1}">
      <dsp:nvSpPr>
        <dsp:cNvPr id="0" name=""/>
        <dsp:cNvSpPr/>
      </dsp:nvSpPr>
      <dsp:spPr>
        <a:xfrm rot="5400000">
          <a:off x="1533661" y="1286770"/>
          <a:ext cx="317052" cy="380463"/>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1318475"/>
        <a:ext cx="228277" cy="221936"/>
      </dsp:txXfrm>
    </dsp:sp>
    <dsp:sp modelId="{FCDA2980-40D1-490A-ADFC-E54E0E4A32FF}">
      <dsp:nvSpPr>
        <dsp:cNvPr id="0" name=""/>
        <dsp:cNvSpPr/>
      </dsp:nvSpPr>
      <dsp:spPr>
        <a:xfrm>
          <a:off x="931260" y="1688371"/>
          <a:ext cx="1521854" cy="845474"/>
        </a:xfrm>
        <a:prstGeom prst="roundRect">
          <a:avLst>
            <a:gd name="adj" fmla="val 10000"/>
          </a:avLst>
        </a:prstGeom>
        <a:solidFill>
          <a:schemeClr val="accent1">
            <a:alpha val="90000"/>
            <a:hueOff val="0"/>
            <a:satOff val="0"/>
            <a:lumOff val="0"/>
            <a:alphaOff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err="1" smtClean="0"/>
            <a:t>פירמול</a:t>
          </a:r>
          <a:r>
            <a:rPr lang="he-IL" sz="2300" kern="1200" dirty="0" smtClean="0"/>
            <a:t> הבעיה</a:t>
          </a:r>
          <a:endParaRPr lang="he-IL" sz="2300" kern="1200" dirty="0"/>
        </a:p>
      </dsp:txBody>
      <dsp:txXfrm>
        <a:off x="956023" y="1713134"/>
        <a:ext cx="1472328" cy="795948"/>
      </dsp:txXfrm>
    </dsp:sp>
    <dsp:sp modelId="{C1F37499-DDB7-44B2-945C-C33B5911EA72}">
      <dsp:nvSpPr>
        <dsp:cNvPr id="0" name=""/>
        <dsp:cNvSpPr/>
      </dsp:nvSpPr>
      <dsp:spPr>
        <a:xfrm rot="5400000">
          <a:off x="1533661" y="2554982"/>
          <a:ext cx="317052" cy="380463"/>
        </a:xfrm>
        <a:prstGeom prst="rightArrow">
          <a:avLst>
            <a:gd name="adj1" fmla="val 60000"/>
            <a:gd name="adj2" fmla="val 50000"/>
          </a:avLst>
        </a:prstGeom>
        <a:solidFill>
          <a:schemeClr val="accent1">
            <a:shade val="90000"/>
            <a:hueOff val="-117403"/>
            <a:satOff val="-595"/>
            <a:lumOff val="90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2586687"/>
        <a:ext cx="228277" cy="221936"/>
      </dsp:txXfrm>
    </dsp:sp>
    <dsp:sp modelId="{1720CB49-2DD4-468C-AF52-B4160B56E314}">
      <dsp:nvSpPr>
        <dsp:cNvPr id="0" name=""/>
        <dsp:cNvSpPr/>
      </dsp:nvSpPr>
      <dsp:spPr>
        <a:xfrm>
          <a:off x="931260" y="2956583"/>
          <a:ext cx="1521854" cy="845474"/>
        </a:xfrm>
        <a:prstGeom prst="roundRect">
          <a:avLst>
            <a:gd name="adj" fmla="val 1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גישה קלאסית</a:t>
          </a:r>
          <a:endParaRPr lang="he-IL" sz="2300" kern="1200" dirty="0"/>
        </a:p>
      </dsp:txBody>
      <dsp:txXfrm>
        <a:off x="956023" y="2981346"/>
        <a:ext cx="1472328" cy="795948"/>
      </dsp:txXfrm>
    </dsp:sp>
    <dsp:sp modelId="{35D0E197-76FE-4C7A-B695-73B2B066F20F}">
      <dsp:nvSpPr>
        <dsp:cNvPr id="0" name=""/>
        <dsp:cNvSpPr/>
      </dsp:nvSpPr>
      <dsp:spPr>
        <a:xfrm rot="5400000">
          <a:off x="1533661" y="3823194"/>
          <a:ext cx="317052" cy="380463"/>
        </a:xfrm>
        <a:prstGeom prst="rightArrow">
          <a:avLst>
            <a:gd name="adj1" fmla="val 60000"/>
            <a:gd name="adj2" fmla="val 50000"/>
          </a:avLst>
        </a:prstGeom>
        <a:solidFill>
          <a:schemeClr val="accent1">
            <a:shade val="90000"/>
            <a:hueOff val="-234807"/>
            <a:satOff val="-1191"/>
            <a:lumOff val="181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3854899"/>
        <a:ext cx="228277" cy="221936"/>
      </dsp:txXfrm>
    </dsp:sp>
    <dsp:sp modelId="{D4665274-7591-4106-871A-FBA75C5AB5CD}">
      <dsp:nvSpPr>
        <dsp:cNvPr id="0" name=""/>
        <dsp:cNvSpPr/>
      </dsp:nvSpPr>
      <dsp:spPr>
        <a:xfrm>
          <a:off x="931260" y="4224794"/>
          <a:ext cx="1521854" cy="845474"/>
        </a:xfrm>
        <a:prstGeom prst="roundRect">
          <a:avLst>
            <a:gd name="adj" fmla="val 10000"/>
          </a:avLst>
        </a:prstGeom>
        <a:solidFill>
          <a:schemeClr val="accent1">
            <a:alpha val="90000"/>
            <a:hueOff val="0"/>
            <a:satOff val="0"/>
            <a:lumOff val="0"/>
            <a:alphaOff val="-3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גישה מתקדמת</a:t>
          </a:r>
          <a:endParaRPr lang="he-IL" sz="2300" kern="1200" dirty="0"/>
        </a:p>
      </dsp:txBody>
      <dsp:txXfrm>
        <a:off x="956023" y="4249557"/>
        <a:ext cx="1472328" cy="795948"/>
      </dsp:txXfrm>
    </dsp:sp>
    <dsp:sp modelId="{3A9A79A1-0D77-40B7-B9BC-029AC3E195FD}">
      <dsp:nvSpPr>
        <dsp:cNvPr id="0" name=""/>
        <dsp:cNvSpPr/>
      </dsp:nvSpPr>
      <dsp:spPr>
        <a:xfrm rot="5400000">
          <a:off x="1533661" y="5091406"/>
          <a:ext cx="317052" cy="380463"/>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5123111"/>
        <a:ext cx="228277" cy="221936"/>
      </dsp:txXfrm>
    </dsp:sp>
    <dsp:sp modelId="{8CED9FEC-71DF-4899-B38D-97E38A32AE49}">
      <dsp:nvSpPr>
        <dsp:cNvPr id="0" name=""/>
        <dsp:cNvSpPr/>
      </dsp:nvSpPr>
      <dsp:spPr>
        <a:xfrm>
          <a:off x="931260" y="5493006"/>
          <a:ext cx="1521854" cy="845474"/>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סיכום ומסקנות</a:t>
          </a:r>
        </a:p>
      </dsp:txBody>
      <dsp:txXfrm>
        <a:off x="956023" y="5517769"/>
        <a:ext cx="1472328" cy="79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A2980-40D1-490A-ADFC-E54E0E4A32FF}">
      <dsp:nvSpPr>
        <dsp:cNvPr id="0" name=""/>
        <dsp:cNvSpPr/>
      </dsp:nvSpPr>
      <dsp:spPr>
        <a:xfrm>
          <a:off x="931260" y="4126"/>
          <a:ext cx="1521854" cy="845474"/>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עולם הבעיה</a:t>
          </a:r>
          <a:endParaRPr lang="he-IL" sz="2300" kern="1200" dirty="0"/>
        </a:p>
      </dsp:txBody>
      <dsp:txXfrm>
        <a:off x="956023" y="28889"/>
        <a:ext cx="1472328" cy="795948"/>
      </dsp:txXfrm>
    </dsp:sp>
    <dsp:sp modelId="{C1F37499-DDB7-44B2-945C-C33B5911EA72}">
      <dsp:nvSpPr>
        <dsp:cNvPr id="0" name=""/>
        <dsp:cNvSpPr/>
      </dsp:nvSpPr>
      <dsp:spPr>
        <a:xfrm rot="5400000">
          <a:off x="1533661" y="870738"/>
          <a:ext cx="317052" cy="380463"/>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902443"/>
        <a:ext cx="228277" cy="221936"/>
      </dsp:txXfrm>
    </dsp:sp>
    <dsp:sp modelId="{0C9B67B3-83C4-4A4D-BC95-E368E497E14E}">
      <dsp:nvSpPr>
        <dsp:cNvPr id="0" name=""/>
        <dsp:cNvSpPr/>
      </dsp:nvSpPr>
      <dsp:spPr>
        <a:xfrm>
          <a:off x="512119" y="1272338"/>
          <a:ext cx="2360137" cy="1261507"/>
        </a:xfrm>
        <a:prstGeom prst="roundRect">
          <a:avLst>
            <a:gd name="adj" fmla="val 10000"/>
          </a:avLst>
        </a:prstGeom>
        <a:solidFill>
          <a:srgbClr val="00B0F0">
            <a:alpha val="9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b="1" kern="1200" dirty="0" err="1" smtClean="0"/>
            <a:t>פירמול</a:t>
          </a:r>
          <a:r>
            <a:rPr lang="he-IL" sz="2300" b="1" kern="1200" dirty="0" smtClean="0"/>
            <a:t> הבעיה</a:t>
          </a:r>
          <a:endParaRPr lang="he-IL" sz="2300" b="1" kern="1200" dirty="0"/>
        </a:p>
      </dsp:txBody>
      <dsp:txXfrm>
        <a:off x="549067" y="1309286"/>
        <a:ext cx="2286241" cy="1187611"/>
      </dsp:txXfrm>
    </dsp:sp>
    <dsp:sp modelId="{C776469E-5491-49BB-9F34-B5FA9B8B47D1}">
      <dsp:nvSpPr>
        <dsp:cNvPr id="0" name=""/>
        <dsp:cNvSpPr/>
      </dsp:nvSpPr>
      <dsp:spPr>
        <a:xfrm rot="5400000">
          <a:off x="1533661" y="2554982"/>
          <a:ext cx="317052" cy="380463"/>
        </a:xfrm>
        <a:prstGeom prst="rightArrow">
          <a:avLst>
            <a:gd name="adj1" fmla="val 60000"/>
            <a:gd name="adj2" fmla="val 50000"/>
          </a:avLst>
        </a:prstGeom>
        <a:solidFill>
          <a:schemeClr val="accent1">
            <a:shade val="90000"/>
            <a:hueOff val="-117403"/>
            <a:satOff val="-595"/>
            <a:lumOff val="90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2586687"/>
        <a:ext cx="228277" cy="221936"/>
      </dsp:txXfrm>
    </dsp:sp>
    <dsp:sp modelId="{1720CB49-2DD4-468C-AF52-B4160B56E314}">
      <dsp:nvSpPr>
        <dsp:cNvPr id="0" name=""/>
        <dsp:cNvSpPr/>
      </dsp:nvSpPr>
      <dsp:spPr>
        <a:xfrm>
          <a:off x="931260" y="2956583"/>
          <a:ext cx="1521854" cy="845474"/>
        </a:xfrm>
        <a:prstGeom prst="roundRect">
          <a:avLst>
            <a:gd name="adj" fmla="val 1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גישה קלאסית</a:t>
          </a:r>
          <a:endParaRPr lang="he-IL" sz="2300" kern="1200" dirty="0"/>
        </a:p>
      </dsp:txBody>
      <dsp:txXfrm>
        <a:off x="956023" y="2981346"/>
        <a:ext cx="1472328" cy="795948"/>
      </dsp:txXfrm>
    </dsp:sp>
    <dsp:sp modelId="{35D0E197-76FE-4C7A-B695-73B2B066F20F}">
      <dsp:nvSpPr>
        <dsp:cNvPr id="0" name=""/>
        <dsp:cNvSpPr/>
      </dsp:nvSpPr>
      <dsp:spPr>
        <a:xfrm rot="5400000">
          <a:off x="1533661" y="3823194"/>
          <a:ext cx="317052" cy="380463"/>
        </a:xfrm>
        <a:prstGeom prst="rightArrow">
          <a:avLst>
            <a:gd name="adj1" fmla="val 60000"/>
            <a:gd name="adj2" fmla="val 50000"/>
          </a:avLst>
        </a:prstGeom>
        <a:solidFill>
          <a:schemeClr val="accent1">
            <a:shade val="90000"/>
            <a:hueOff val="-234807"/>
            <a:satOff val="-1191"/>
            <a:lumOff val="181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3854899"/>
        <a:ext cx="228277" cy="221936"/>
      </dsp:txXfrm>
    </dsp:sp>
    <dsp:sp modelId="{D4665274-7591-4106-871A-FBA75C5AB5CD}">
      <dsp:nvSpPr>
        <dsp:cNvPr id="0" name=""/>
        <dsp:cNvSpPr/>
      </dsp:nvSpPr>
      <dsp:spPr>
        <a:xfrm>
          <a:off x="931260" y="4224794"/>
          <a:ext cx="1521854" cy="845474"/>
        </a:xfrm>
        <a:prstGeom prst="roundRect">
          <a:avLst>
            <a:gd name="adj" fmla="val 10000"/>
          </a:avLst>
        </a:prstGeom>
        <a:solidFill>
          <a:schemeClr val="accent1">
            <a:alpha val="90000"/>
            <a:hueOff val="0"/>
            <a:satOff val="0"/>
            <a:lumOff val="0"/>
            <a:alphaOff val="-3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גישה מתקדמת</a:t>
          </a:r>
          <a:endParaRPr lang="he-IL" sz="2300" kern="1200" dirty="0"/>
        </a:p>
      </dsp:txBody>
      <dsp:txXfrm>
        <a:off x="956023" y="4249557"/>
        <a:ext cx="1472328" cy="795948"/>
      </dsp:txXfrm>
    </dsp:sp>
    <dsp:sp modelId="{3A9A79A1-0D77-40B7-B9BC-029AC3E195FD}">
      <dsp:nvSpPr>
        <dsp:cNvPr id="0" name=""/>
        <dsp:cNvSpPr/>
      </dsp:nvSpPr>
      <dsp:spPr>
        <a:xfrm rot="5400000">
          <a:off x="1533661" y="5091406"/>
          <a:ext cx="317052" cy="380463"/>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5123111"/>
        <a:ext cx="228277" cy="221936"/>
      </dsp:txXfrm>
    </dsp:sp>
    <dsp:sp modelId="{8CED9FEC-71DF-4899-B38D-97E38A32AE49}">
      <dsp:nvSpPr>
        <dsp:cNvPr id="0" name=""/>
        <dsp:cNvSpPr/>
      </dsp:nvSpPr>
      <dsp:spPr>
        <a:xfrm>
          <a:off x="931260" y="5493006"/>
          <a:ext cx="1521854" cy="845474"/>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סיכום ומסקנות</a:t>
          </a:r>
        </a:p>
      </dsp:txBody>
      <dsp:txXfrm>
        <a:off x="956023" y="5517769"/>
        <a:ext cx="1472328" cy="79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A4374-D55D-4746-BD61-E55BDF1B7613}">
      <dsp:nvSpPr>
        <dsp:cNvPr id="0" name=""/>
        <dsp:cNvSpPr/>
      </dsp:nvSpPr>
      <dsp:spPr>
        <a:xfrm>
          <a:off x="471720" y="1727625"/>
          <a:ext cx="2123380" cy="2064994"/>
        </a:xfrm>
        <a:prstGeom prst="ellipse">
          <a:avLst/>
        </a:prstGeom>
        <a:blipFill rotWithShape="0">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rtl="1">
            <a:lnSpc>
              <a:spcPct val="90000"/>
            </a:lnSpc>
            <a:spcBef>
              <a:spcPct val="0"/>
            </a:spcBef>
            <a:spcAft>
              <a:spcPct val="35000"/>
            </a:spcAft>
          </a:pPr>
          <a:endParaRPr lang="he-IL" sz="3600" kern="1200" dirty="0"/>
        </a:p>
      </dsp:txBody>
      <dsp:txXfrm>
        <a:off x="782682" y="2030036"/>
        <a:ext cx="1501456" cy="1460172"/>
      </dsp:txXfrm>
    </dsp:sp>
    <dsp:sp modelId="{334072EA-E4CC-426D-9B2D-719B26EA5955}">
      <dsp:nvSpPr>
        <dsp:cNvPr id="0" name=""/>
        <dsp:cNvSpPr/>
      </dsp:nvSpPr>
      <dsp:spPr>
        <a:xfrm>
          <a:off x="2699781" y="2367777"/>
          <a:ext cx="971147" cy="97114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rtl="1">
            <a:lnSpc>
              <a:spcPct val="90000"/>
            </a:lnSpc>
            <a:spcBef>
              <a:spcPct val="0"/>
            </a:spcBef>
            <a:spcAft>
              <a:spcPct val="35000"/>
            </a:spcAft>
          </a:pPr>
          <a:endParaRPr lang="he-IL" sz="1700" kern="1200"/>
        </a:p>
      </dsp:txBody>
      <dsp:txXfrm>
        <a:off x="2828507" y="2739144"/>
        <a:ext cx="713695" cy="228413"/>
      </dsp:txXfrm>
    </dsp:sp>
    <dsp:sp modelId="{2B603EA0-CC13-42BC-826B-F4A27A9B4D2C}">
      <dsp:nvSpPr>
        <dsp:cNvPr id="0" name=""/>
        <dsp:cNvSpPr/>
      </dsp:nvSpPr>
      <dsp:spPr>
        <a:xfrm>
          <a:off x="3937753" y="1722317"/>
          <a:ext cx="2258989" cy="2232717"/>
        </a:xfrm>
        <a:prstGeom prst="ellipse">
          <a:avLst/>
        </a:prstGeom>
        <a:blipFill rotWithShape="0">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rtl="1">
            <a:lnSpc>
              <a:spcPct val="90000"/>
            </a:lnSpc>
            <a:spcBef>
              <a:spcPct val="0"/>
            </a:spcBef>
            <a:spcAft>
              <a:spcPct val="35000"/>
            </a:spcAft>
          </a:pPr>
          <a:endParaRPr lang="he-IL" sz="3800" kern="1200" dirty="0"/>
        </a:p>
      </dsp:txBody>
      <dsp:txXfrm>
        <a:off x="4268574" y="2049291"/>
        <a:ext cx="1597347" cy="1578769"/>
      </dsp:txXfrm>
    </dsp:sp>
    <dsp:sp modelId="{4A11ED79-7E46-42E5-B251-7F52A7917B40}">
      <dsp:nvSpPr>
        <dsp:cNvPr id="0" name=""/>
        <dsp:cNvSpPr/>
      </dsp:nvSpPr>
      <dsp:spPr>
        <a:xfrm rot="9386">
          <a:off x="6609887" y="2661217"/>
          <a:ext cx="755880" cy="6228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rtl="1">
            <a:lnSpc>
              <a:spcPct val="90000"/>
            </a:lnSpc>
            <a:spcBef>
              <a:spcPct val="0"/>
            </a:spcBef>
            <a:spcAft>
              <a:spcPct val="35000"/>
            </a:spcAft>
          </a:pPr>
          <a:endParaRPr lang="he-IL" sz="2700" kern="1200"/>
        </a:p>
      </dsp:txBody>
      <dsp:txXfrm>
        <a:off x="6609887" y="2785537"/>
        <a:ext cx="569018" cy="373723"/>
      </dsp:txXfrm>
    </dsp:sp>
    <dsp:sp modelId="{2515A99F-3609-47E0-B266-967FB459843E}">
      <dsp:nvSpPr>
        <dsp:cNvPr id="0" name=""/>
        <dsp:cNvSpPr/>
      </dsp:nvSpPr>
      <dsp:spPr>
        <a:xfrm>
          <a:off x="7622922" y="1821700"/>
          <a:ext cx="2130261" cy="2063185"/>
        </a:xfrm>
        <a:prstGeom prst="ellipse">
          <a:avLst/>
        </a:prstGeom>
        <a:blipFill rotWithShape="0">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rtl="1">
            <a:lnSpc>
              <a:spcPct val="90000"/>
            </a:lnSpc>
            <a:spcBef>
              <a:spcPct val="0"/>
            </a:spcBef>
            <a:spcAft>
              <a:spcPct val="35000"/>
            </a:spcAft>
          </a:pPr>
          <a:endParaRPr lang="he-IL" sz="3600" kern="1200" dirty="0"/>
        </a:p>
      </dsp:txBody>
      <dsp:txXfrm>
        <a:off x="7934892" y="2123846"/>
        <a:ext cx="1506321" cy="14588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C5A95-CFE1-4393-840D-494211168599}">
      <dsp:nvSpPr>
        <dsp:cNvPr id="0" name=""/>
        <dsp:cNvSpPr/>
      </dsp:nvSpPr>
      <dsp:spPr>
        <a:xfrm>
          <a:off x="1418847" y="1909"/>
          <a:ext cx="6413598" cy="786430"/>
        </a:xfrm>
        <a:prstGeom prst="homePlate">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רב </a:t>
          </a:r>
          <a:r>
            <a:rPr lang="he-IL" sz="3700" kern="1200" dirty="0" err="1" smtClean="0"/>
            <a:t>מימדית</a:t>
          </a:r>
          <a:endParaRPr lang="he-IL" sz="3700" kern="1200" dirty="0"/>
        </a:p>
      </dsp:txBody>
      <dsp:txXfrm>
        <a:off x="1418847" y="1909"/>
        <a:ext cx="6216991" cy="786430"/>
      </dsp:txXfrm>
    </dsp:sp>
    <dsp:sp modelId="{CE2B89E7-2F29-4DC2-B650-94FB2A4E5B41}">
      <dsp:nvSpPr>
        <dsp:cNvPr id="0" name=""/>
        <dsp:cNvSpPr/>
      </dsp:nvSpPr>
      <dsp:spPr>
        <a:xfrm>
          <a:off x="7439231" y="1909"/>
          <a:ext cx="786430" cy="786430"/>
        </a:xfrm>
        <a:prstGeom prst="ellipse">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628DBB-1A71-4375-9E54-1AE50412E9AD}">
      <dsp:nvSpPr>
        <dsp:cNvPr id="0" name=""/>
        <dsp:cNvSpPr/>
      </dsp:nvSpPr>
      <dsp:spPr>
        <a:xfrm>
          <a:off x="1418847" y="1022797"/>
          <a:ext cx="6413598" cy="786430"/>
        </a:xfrm>
        <a:prstGeom prst="homePlate">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קשה להשגה</a:t>
          </a:r>
          <a:endParaRPr lang="he-IL" sz="3700" kern="1200" dirty="0"/>
        </a:p>
      </dsp:txBody>
      <dsp:txXfrm>
        <a:off x="1418847" y="1022797"/>
        <a:ext cx="6216991" cy="786430"/>
      </dsp:txXfrm>
    </dsp:sp>
    <dsp:sp modelId="{5B78A8A1-45A3-478F-8316-1F01F2BE0FA3}">
      <dsp:nvSpPr>
        <dsp:cNvPr id="0" name=""/>
        <dsp:cNvSpPr/>
      </dsp:nvSpPr>
      <dsp:spPr>
        <a:xfrm>
          <a:off x="7439231" y="1022797"/>
          <a:ext cx="786430" cy="786430"/>
        </a:xfrm>
        <a:prstGeom prst="ellipse">
          <a:avLst/>
        </a:prstGeom>
        <a:blipFill rotWithShape="1">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AE9CAD-19C5-4CC3-93C1-AD9EB03466AC}">
      <dsp:nvSpPr>
        <dsp:cNvPr id="0" name=""/>
        <dsp:cNvSpPr/>
      </dsp:nvSpPr>
      <dsp:spPr>
        <a:xfrm>
          <a:off x="1418847" y="2043684"/>
          <a:ext cx="6413598" cy="786430"/>
        </a:xfrm>
        <a:prstGeom prst="homePlate">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לוקחת הרבה זמן חישוב</a:t>
          </a:r>
          <a:endParaRPr lang="he-IL" sz="3700" kern="1200" dirty="0"/>
        </a:p>
      </dsp:txBody>
      <dsp:txXfrm>
        <a:off x="1418847" y="2043684"/>
        <a:ext cx="6216991" cy="786430"/>
      </dsp:txXfrm>
    </dsp:sp>
    <dsp:sp modelId="{5F7FA642-E195-4198-BA99-1D0EB0E2129A}">
      <dsp:nvSpPr>
        <dsp:cNvPr id="0" name=""/>
        <dsp:cNvSpPr/>
      </dsp:nvSpPr>
      <dsp:spPr>
        <a:xfrm>
          <a:off x="7439231" y="2043684"/>
          <a:ext cx="786430" cy="786430"/>
        </a:xfrm>
        <a:prstGeom prst="ellipse">
          <a:avLst/>
        </a:prstGeom>
        <a:blipFill rotWithShape="1">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A3636-5838-45EF-A165-F36DB07CE933}">
      <dsp:nvSpPr>
        <dsp:cNvPr id="0" name=""/>
        <dsp:cNvSpPr/>
      </dsp:nvSpPr>
      <dsp:spPr>
        <a:xfrm>
          <a:off x="1418847" y="3064572"/>
          <a:ext cx="6413598" cy="786430"/>
        </a:xfrm>
        <a:prstGeom prst="homePlate">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b="0" kern="1200" dirty="0" smtClean="0"/>
            <a:t>בדידה (נגזרת?)</a:t>
          </a:r>
          <a:endParaRPr lang="he-IL" sz="3700" b="0" kern="1200" dirty="0"/>
        </a:p>
      </dsp:txBody>
      <dsp:txXfrm>
        <a:off x="1418847" y="3064572"/>
        <a:ext cx="6216991" cy="786430"/>
      </dsp:txXfrm>
    </dsp:sp>
    <dsp:sp modelId="{7F8BC82B-75E2-4340-A42B-5D7286031756}">
      <dsp:nvSpPr>
        <dsp:cNvPr id="0" name=""/>
        <dsp:cNvSpPr/>
      </dsp:nvSpPr>
      <dsp:spPr>
        <a:xfrm>
          <a:off x="7439231" y="3064572"/>
          <a:ext cx="786430" cy="786430"/>
        </a:xfrm>
        <a:prstGeom prst="ellipse">
          <a:avLst/>
        </a:prstGeom>
        <a:blipFill rotWithShape="1">
          <a:blip xmlns:r="http://schemas.openxmlformats.org/officeDocument/2006/relationships" r:embed="rId4"/>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78039-FDF9-47DD-B164-E9238917056B}">
      <dsp:nvSpPr>
        <dsp:cNvPr id="0" name=""/>
        <dsp:cNvSpPr/>
      </dsp:nvSpPr>
      <dsp:spPr>
        <a:xfrm>
          <a:off x="949378" y="966"/>
          <a:ext cx="1485619" cy="825344"/>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smtClean="0"/>
            <a:t>עולם הבעיה</a:t>
          </a:r>
          <a:endParaRPr lang="he-IL" sz="2200" kern="1200" dirty="0"/>
        </a:p>
      </dsp:txBody>
      <dsp:txXfrm>
        <a:off x="973552" y="25140"/>
        <a:ext cx="1437271" cy="776996"/>
      </dsp:txXfrm>
    </dsp:sp>
    <dsp:sp modelId="{AE40183E-EAA7-4ED6-A14A-D590B5831A85}">
      <dsp:nvSpPr>
        <dsp:cNvPr id="0" name=""/>
        <dsp:cNvSpPr/>
      </dsp:nvSpPr>
      <dsp:spPr>
        <a:xfrm rot="5400000">
          <a:off x="1537435" y="846944"/>
          <a:ext cx="309504" cy="371404"/>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877894"/>
        <a:ext cx="222842" cy="216653"/>
      </dsp:txXfrm>
    </dsp:sp>
    <dsp:sp modelId="{0C9B67B3-83C4-4A4D-BC95-E368E497E14E}">
      <dsp:nvSpPr>
        <dsp:cNvPr id="0" name=""/>
        <dsp:cNvSpPr/>
      </dsp:nvSpPr>
      <dsp:spPr>
        <a:xfrm>
          <a:off x="964717" y="1238983"/>
          <a:ext cx="1454941" cy="821539"/>
        </a:xfrm>
        <a:prstGeom prst="roundRect">
          <a:avLst>
            <a:gd name="adj" fmla="val 10000"/>
          </a:avLst>
        </a:prstGeom>
        <a:solidFill>
          <a:schemeClr val="accent1">
            <a:alpha val="90000"/>
            <a:hueOff val="0"/>
            <a:satOff val="0"/>
            <a:lumOff val="0"/>
            <a:alphaOff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err="1" smtClean="0"/>
            <a:t>פירמול</a:t>
          </a:r>
          <a:r>
            <a:rPr lang="he-IL" sz="2200" kern="1200" dirty="0" smtClean="0"/>
            <a:t> הבעיה</a:t>
          </a:r>
          <a:endParaRPr lang="he-IL" sz="2200" kern="1200" dirty="0"/>
        </a:p>
      </dsp:txBody>
      <dsp:txXfrm>
        <a:off x="988779" y="1263045"/>
        <a:ext cx="1406817" cy="773415"/>
      </dsp:txXfrm>
    </dsp:sp>
    <dsp:sp modelId="{C776469E-5491-49BB-9F34-B5FA9B8B47D1}">
      <dsp:nvSpPr>
        <dsp:cNvPr id="0" name=""/>
        <dsp:cNvSpPr/>
      </dsp:nvSpPr>
      <dsp:spPr>
        <a:xfrm rot="5400000">
          <a:off x="1544452" y="2071801"/>
          <a:ext cx="295471" cy="371404"/>
        </a:xfrm>
        <a:prstGeom prst="rightArrow">
          <a:avLst>
            <a:gd name="adj1" fmla="val 60000"/>
            <a:gd name="adj2" fmla="val 50000"/>
          </a:avLst>
        </a:prstGeom>
        <a:solidFill>
          <a:schemeClr val="accent1">
            <a:shade val="90000"/>
            <a:hueOff val="-117403"/>
            <a:satOff val="-595"/>
            <a:lumOff val="90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rtl="1">
            <a:lnSpc>
              <a:spcPct val="90000"/>
            </a:lnSpc>
            <a:spcBef>
              <a:spcPct val="0"/>
            </a:spcBef>
            <a:spcAft>
              <a:spcPct val="35000"/>
            </a:spcAft>
          </a:pPr>
          <a:endParaRPr lang="he-IL" sz="1500" kern="1200"/>
        </a:p>
      </dsp:txBody>
      <dsp:txXfrm rot="-5400000">
        <a:off x="1580767" y="2109768"/>
        <a:ext cx="222842" cy="206830"/>
      </dsp:txXfrm>
    </dsp:sp>
    <dsp:sp modelId="{1720CB49-2DD4-468C-AF52-B4160B56E314}">
      <dsp:nvSpPr>
        <dsp:cNvPr id="0" name=""/>
        <dsp:cNvSpPr/>
      </dsp:nvSpPr>
      <dsp:spPr>
        <a:xfrm>
          <a:off x="561653" y="2454484"/>
          <a:ext cx="2261068" cy="1392413"/>
        </a:xfrm>
        <a:prstGeom prst="roundRect">
          <a:avLst>
            <a:gd name="adj" fmla="val 10000"/>
          </a:avLst>
        </a:prstGeom>
        <a:solidFill>
          <a:srgbClr val="00B0F0">
            <a:alpha val="76667"/>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b="1" kern="1200" dirty="0" smtClean="0"/>
            <a:t>גישה קלאסית</a:t>
          </a:r>
          <a:endParaRPr lang="he-IL" sz="2200" b="1" kern="1200" dirty="0"/>
        </a:p>
      </dsp:txBody>
      <dsp:txXfrm>
        <a:off x="602435" y="2495266"/>
        <a:ext cx="2179504" cy="1310849"/>
      </dsp:txXfrm>
    </dsp:sp>
    <dsp:sp modelId="{35D0E197-76FE-4C7A-B695-73B2B066F20F}">
      <dsp:nvSpPr>
        <dsp:cNvPr id="0" name=""/>
        <dsp:cNvSpPr/>
      </dsp:nvSpPr>
      <dsp:spPr>
        <a:xfrm rot="5400000">
          <a:off x="1530419" y="3876886"/>
          <a:ext cx="323537" cy="371404"/>
        </a:xfrm>
        <a:prstGeom prst="rightArrow">
          <a:avLst>
            <a:gd name="adj1" fmla="val 60000"/>
            <a:gd name="adj2" fmla="val 50000"/>
          </a:avLst>
        </a:prstGeom>
        <a:solidFill>
          <a:schemeClr val="accent1">
            <a:shade val="90000"/>
            <a:hueOff val="-234807"/>
            <a:satOff val="-1191"/>
            <a:lumOff val="181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3900820"/>
        <a:ext cx="222842" cy="226476"/>
      </dsp:txXfrm>
    </dsp:sp>
    <dsp:sp modelId="{D4665274-7591-4106-871A-FBA75C5AB5CD}">
      <dsp:nvSpPr>
        <dsp:cNvPr id="0" name=""/>
        <dsp:cNvSpPr/>
      </dsp:nvSpPr>
      <dsp:spPr>
        <a:xfrm>
          <a:off x="949378" y="4278280"/>
          <a:ext cx="1485619" cy="825344"/>
        </a:xfrm>
        <a:prstGeom prst="roundRect">
          <a:avLst>
            <a:gd name="adj" fmla="val 10000"/>
          </a:avLst>
        </a:prstGeom>
        <a:solidFill>
          <a:schemeClr val="accent1">
            <a:alpha val="90000"/>
            <a:hueOff val="0"/>
            <a:satOff val="0"/>
            <a:lumOff val="0"/>
            <a:alphaOff val="-3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גישה מתקדמת</a:t>
          </a:r>
          <a:endParaRPr lang="he-IL" sz="2200" kern="1200" dirty="0"/>
        </a:p>
      </dsp:txBody>
      <dsp:txXfrm>
        <a:off x="973552" y="4302454"/>
        <a:ext cx="1437271" cy="776996"/>
      </dsp:txXfrm>
    </dsp:sp>
    <dsp:sp modelId="{3A9A79A1-0D77-40B7-B9BC-029AC3E195FD}">
      <dsp:nvSpPr>
        <dsp:cNvPr id="0" name=""/>
        <dsp:cNvSpPr/>
      </dsp:nvSpPr>
      <dsp:spPr>
        <a:xfrm rot="5400000">
          <a:off x="1537435" y="5124258"/>
          <a:ext cx="309504" cy="371404"/>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5155208"/>
        <a:ext cx="222842" cy="216653"/>
      </dsp:txXfrm>
    </dsp:sp>
    <dsp:sp modelId="{8CED9FEC-71DF-4899-B38D-97E38A32AE49}">
      <dsp:nvSpPr>
        <dsp:cNvPr id="0" name=""/>
        <dsp:cNvSpPr/>
      </dsp:nvSpPr>
      <dsp:spPr>
        <a:xfrm>
          <a:off x="949378" y="5516296"/>
          <a:ext cx="1485619" cy="825344"/>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סיכום ומסקנות</a:t>
          </a:r>
        </a:p>
      </dsp:txBody>
      <dsp:txXfrm>
        <a:off x="973552" y="5540470"/>
        <a:ext cx="1437271" cy="7769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D0690-F3A0-4A23-99DC-DCD17C668F18}">
      <dsp:nvSpPr>
        <dsp:cNvPr id="0" name=""/>
        <dsp:cNvSpPr/>
      </dsp:nvSpPr>
      <dsp:spPr>
        <a:xfrm>
          <a:off x="1936397" y="1289718"/>
          <a:ext cx="2315876" cy="1997130"/>
        </a:xfrm>
        <a:prstGeom prst="hexagon">
          <a:avLst>
            <a:gd name="adj" fmla="val 25000"/>
            <a:gd name="vf" fmla="val 115470"/>
          </a:avLst>
        </a:prstGeom>
        <a:solidFill>
          <a:schemeClr val="accent5">
            <a:shade val="80000"/>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940" rIns="0" bIns="27940" numCol="1" spcCol="1270" anchor="ctr" anchorCtr="0">
          <a:noAutofit/>
        </a:bodyPr>
        <a:lstStyle/>
        <a:p>
          <a:pPr lvl="0" algn="ctr" defTabSz="977900" rtl="1">
            <a:lnSpc>
              <a:spcPct val="90000"/>
            </a:lnSpc>
            <a:spcBef>
              <a:spcPct val="0"/>
            </a:spcBef>
            <a:spcAft>
              <a:spcPct val="35000"/>
            </a:spcAft>
          </a:pPr>
          <a:r>
            <a:rPr lang="he-IL" sz="2200" kern="1200" dirty="0" smtClean="0"/>
            <a:t>כיצד מחליטים כמה פריט בחברה הוא טוב?</a:t>
          </a:r>
          <a:endParaRPr lang="he-IL" sz="2200" kern="1200" dirty="0"/>
        </a:p>
      </dsp:txBody>
      <dsp:txXfrm>
        <a:off x="2295814" y="1599667"/>
        <a:ext cx="1597042" cy="1377232"/>
      </dsp:txXfrm>
    </dsp:sp>
    <dsp:sp modelId="{9E1BBD0B-B008-40C8-8127-D4E503614517}">
      <dsp:nvSpPr>
        <dsp:cNvPr id="0" name=""/>
        <dsp:cNvSpPr/>
      </dsp:nvSpPr>
      <dsp:spPr>
        <a:xfrm>
          <a:off x="2008718" y="2171663"/>
          <a:ext cx="270591" cy="233546"/>
        </a:xfrm>
        <a:prstGeom prst="hexagon">
          <a:avLst>
            <a:gd name="adj" fmla="val 25000"/>
            <a:gd name="vf" fmla="val 115470"/>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1F898-07BD-4C2D-A70F-33206B4C74FB}">
      <dsp:nvSpPr>
        <dsp:cNvPr id="0" name=""/>
        <dsp:cNvSpPr/>
      </dsp:nvSpPr>
      <dsp:spPr>
        <a:xfrm>
          <a:off x="0" y="213867"/>
          <a:ext cx="2315876" cy="1997130"/>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B4FA41-3A66-47CB-B8A3-6C598EC1B9B3}">
      <dsp:nvSpPr>
        <dsp:cNvPr id="0" name=""/>
        <dsp:cNvSpPr/>
      </dsp:nvSpPr>
      <dsp:spPr>
        <a:xfrm>
          <a:off x="1578046" y="1935351"/>
          <a:ext cx="270591" cy="233546"/>
        </a:xfrm>
        <a:prstGeom prst="hexagon">
          <a:avLst>
            <a:gd name="adj" fmla="val 25000"/>
            <a:gd name="vf" fmla="val 115470"/>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B00286-4141-4314-8D78-867467105FFB}">
      <dsp:nvSpPr>
        <dsp:cNvPr id="0" name=""/>
        <dsp:cNvSpPr/>
      </dsp:nvSpPr>
      <dsp:spPr>
        <a:xfrm>
          <a:off x="3873608" y="213867"/>
          <a:ext cx="2315876" cy="1997130"/>
        </a:xfrm>
        <a:prstGeom prst="hexagon">
          <a:avLst>
            <a:gd name="adj" fmla="val 25000"/>
            <a:gd name="vf" fmla="val 115470"/>
          </a:avLst>
        </a:prstGeom>
        <a:solidFill>
          <a:schemeClr val="accent5">
            <a:shade val="80000"/>
            <a:hueOff val="23674"/>
            <a:satOff val="-6786"/>
            <a:lumOff val="26598"/>
            <a:alphaOff val="0"/>
          </a:schemeClr>
        </a:solidFill>
        <a:ln w="19050" cap="flat" cmpd="sng" algn="ctr">
          <a:solidFill>
            <a:schemeClr val="accent5">
              <a:shade val="80000"/>
              <a:hueOff val="23674"/>
              <a:satOff val="-6786"/>
              <a:lumOff val="265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940" rIns="0" bIns="27940" numCol="1" spcCol="1270" anchor="ctr" anchorCtr="0">
          <a:noAutofit/>
        </a:bodyPr>
        <a:lstStyle/>
        <a:p>
          <a:pPr lvl="0" algn="ctr" defTabSz="977900" rtl="1">
            <a:lnSpc>
              <a:spcPct val="90000"/>
            </a:lnSpc>
            <a:spcBef>
              <a:spcPct val="0"/>
            </a:spcBef>
            <a:spcAft>
              <a:spcPct val="35000"/>
            </a:spcAft>
          </a:pPr>
          <a:r>
            <a:rPr lang="he-IL" sz="2200" kern="1200" dirty="0" smtClean="0"/>
            <a:t>כיצד יוצרים פרטים בחברה?</a:t>
          </a:r>
          <a:endParaRPr lang="he-IL" sz="2200" kern="1200" dirty="0"/>
        </a:p>
      </dsp:txBody>
      <dsp:txXfrm>
        <a:off x="4233025" y="523816"/>
        <a:ext cx="1597042" cy="1377232"/>
      </dsp:txXfrm>
    </dsp:sp>
    <dsp:sp modelId="{58F2D4F8-CCF8-4E2E-9E92-B97F833ACDAC}">
      <dsp:nvSpPr>
        <dsp:cNvPr id="0" name=""/>
        <dsp:cNvSpPr/>
      </dsp:nvSpPr>
      <dsp:spPr>
        <a:xfrm>
          <a:off x="5451654" y="1935351"/>
          <a:ext cx="270591" cy="233546"/>
        </a:xfrm>
        <a:prstGeom prst="hexagon">
          <a:avLst>
            <a:gd name="adj" fmla="val 25000"/>
            <a:gd name="vf" fmla="val 115470"/>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8ADDCA-859F-47B6-A2E6-AD5E82EE3F0A}">
      <dsp:nvSpPr>
        <dsp:cNvPr id="0" name=""/>
        <dsp:cNvSpPr/>
      </dsp:nvSpPr>
      <dsp:spPr>
        <a:xfrm>
          <a:off x="5810006" y="1289718"/>
          <a:ext cx="2315876" cy="1997130"/>
        </a:xfrm>
        <a:prstGeom prst="hexagon">
          <a:avLst>
            <a:gd name="adj" fmla="val 25000"/>
            <a:gd name="vf" fmla="val 1154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5000" r="-15000"/>
          </a:stretch>
        </a:blipFill>
        <a:ln w="19050" cap="flat" cmpd="sng" algn="ctr">
          <a:solidFill>
            <a:schemeClr val="accent5">
              <a:shade val="80000"/>
              <a:hueOff val="23674"/>
              <a:satOff val="-6786"/>
              <a:lumOff val="26598"/>
              <a:alphaOff val="0"/>
            </a:schemeClr>
          </a:solidFill>
          <a:prstDash val="solid"/>
        </a:ln>
        <a:effectLst/>
      </dsp:spPr>
      <dsp:style>
        <a:lnRef idx="2">
          <a:scrgbClr r="0" g="0" b="0"/>
        </a:lnRef>
        <a:fillRef idx="1">
          <a:scrgbClr r="0" g="0" b="0"/>
        </a:fillRef>
        <a:effectRef idx="0">
          <a:scrgbClr r="0" g="0" b="0"/>
        </a:effectRef>
        <a:fontRef idx="minor"/>
      </dsp:style>
    </dsp:sp>
    <dsp:sp modelId="{26AFB6F4-7818-43BC-B19D-46BC02355822}">
      <dsp:nvSpPr>
        <dsp:cNvPr id="0" name=""/>
        <dsp:cNvSpPr/>
      </dsp:nvSpPr>
      <dsp:spPr>
        <a:xfrm>
          <a:off x="5882326" y="2171663"/>
          <a:ext cx="270591" cy="233546"/>
        </a:xfrm>
        <a:prstGeom prst="hexagon">
          <a:avLst>
            <a:gd name="adj" fmla="val 25000"/>
            <a:gd name="vf" fmla="val 115470"/>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2EFC3-3EC0-4FB0-A824-1402EB4A8904}">
      <dsp:nvSpPr>
        <dsp:cNvPr id="0" name=""/>
        <dsp:cNvSpPr/>
      </dsp:nvSpPr>
      <dsp:spPr>
        <a:xfrm rot="21300000">
          <a:off x="30151" y="785452"/>
          <a:ext cx="5063352" cy="912979"/>
        </a:xfrm>
        <a:prstGeom prst="mathMinus">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A02F6-C84B-4021-9AF0-FEAABB1F82BF}">
      <dsp:nvSpPr>
        <dsp:cNvPr id="0" name=""/>
        <dsp:cNvSpPr/>
      </dsp:nvSpPr>
      <dsp:spPr>
        <a:xfrm>
          <a:off x="614838" y="124194"/>
          <a:ext cx="1537096" cy="993553"/>
        </a:xfrm>
        <a:prstGeom prst="downArrow">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AD0DAB-4730-474A-B857-46FBF871B07C}">
      <dsp:nvSpPr>
        <dsp:cNvPr id="0" name=""/>
        <dsp:cNvSpPr/>
      </dsp:nvSpPr>
      <dsp:spPr>
        <a:xfrm>
          <a:off x="2715537" y="0"/>
          <a:ext cx="1639569" cy="1043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ctr" anchorCtr="0">
          <a:noAutofit/>
        </a:bodyPr>
        <a:lstStyle/>
        <a:p>
          <a:pPr lvl="0" algn="ctr" defTabSz="1111250" rtl="1">
            <a:lnSpc>
              <a:spcPct val="90000"/>
            </a:lnSpc>
            <a:spcBef>
              <a:spcPct val="0"/>
            </a:spcBef>
            <a:spcAft>
              <a:spcPct val="35000"/>
            </a:spcAft>
          </a:pPr>
          <a:r>
            <a:rPr lang="he-IL" sz="2500" kern="1200" dirty="0" smtClean="0"/>
            <a:t>לשפר </a:t>
          </a:r>
          <a:r>
            <a:rPr lang="he-IL" sz="2500" kern="1200" dirty="0" smtClean="0"/>
            <a:t>צבא</a:t>
          </a:r>
          <a:endParaRPr lang="he-IL" sz="2500" kern="1200" dirty="0"/>
        </a:p>
      </dsp:txBody>
      <dsp:txXfrm>
        <a:off x="2715537" y="0"/>
        <a:ext cx="1639569" cy="1043231"/>
      </dsp:txXfrm>
    </dsp:sp>
    <dsp:sp modelId="{8B936F7D-9FB0-4BC3-A86C-947C6FAD379C}">
      <dsp:nvSpPr>
        <dsp:cNvPr id="0" name=""/>
        <dsp:cNvSpPr/>
      </dsp:nvSpPr>
      <dsp:spPr>
        <a:xfrm>
          <a:off x="2971720" y="1366136"/>
          <a:ext cx="1537096" cy="993553"/>
        </a:xfrm>
        <a:prstGeom prst="upArrow">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65832E-34E8-49FF-AB33-1FC6B3A73A61}">
      <dsp:nvSpPr>
        <dsp:cNvPr id="0" name=""/>
        <dsp:cNvSpPr/>
      </dsp:nvSpPr>
      <dsp:spPr>
        <a:xfrm>
          <a:off x="768548" y="1440652"/>
          <a:ext cx="1639569" cy="1043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ctr" anchorCtr="0">
          <a:noAutofit/>
        </a:bodyPr>
        <a:lstStyle/>
        <a:p>
          <a:pPr lvl="0" algn="ctr" defTabSz="1111250" rtl="1">
            <a:lnSpc>
              <a:spcPct val="90000"/>
            </a:lnSpc>
            <a:spcBef>
              <a:spcPct val="0"/>
            </a:spcBef>
            <a:spcAft>
              <a:spcPct val="35000"/>
            </a:spcAft>
          </a:pPr>
          <a:r>
            <a:rPr lang="he-IL" sz="2500" kern="1200" dirty="0" smtClean="0"/>
            <a:t>לשפר </a:t>
          </a:r>
          <a:r>
            <a:rPr lang="he-IL" sz="2500" kern="1200" dirty="0" smtClean="0"/>
            <a:t>בסיס</a:t>
          </a:r>
          <a:endParaRPr lang="he-IL" sz="2500" kern="1200" dirty="0"/>
        </a:p>
      </dsp:txBody>
      <dsp:txXfrm>
        <a:off x="768548" y="1440652"/>
        <a:ext cx="1639569" cy="10432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42CA8-FA1D-45CC-9E93-FED7185F175D}">
      <dsp:nvSpPr>
        <dsp:cNvPr id="0" name=""/>
        <dsp:cNvSpPr/>
      </dsp:nvSpPr>
      <dsp:spPr>
        <a:xfrm>
          <a:off x="3555824" y="1678901"/>
          <a:ext cx="2638273" cy="2638273"/>
        </a:xfrm>
        <a:prstGeom prst="gear9">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rtl="1">
            <a:lnSpc>
              <a:spcPct val="90000"/>
            </a:lnSpc>
            <a:spcBef>
              <a:spcPct val="0"/>
            </a:spcBef>
            <a:spcAft>
              <a:spcPct val="35000"/>
            </a:spcAft>
          </a:pPr>
          <a:r>
            <a:rPr lang="he-IL" sz="3200" kern="1200" dirty="0" smtClean="0"/>
            <a:t>חיפוש בזבזני</a:t>
          </a:r>
          <a:endParaRPr lang="he-IL" sz="3200" kern="1200" dirty="0"/>
        </a:p>
      </dsp:txBody>
      <dsp:txXfrm>
        <a:off x="4086234" y="2296904"/>
        <a:ext cx="1577453" cy="1356127"/>
      </dsp:txXfrm>
    </dsp:sp>
    <dsp:sp modelId="{5DACAE22-7619-49C9-9D1E-19D51BDFDD4C}">
      <dsp:nvSpPr>
        <dsp:cNvPr id="0" name=""/>
        <dsp:cNvSpPr/>
      </dsp:nvSpPr>
      <dsp:spPr>
        <a:xfrm>
          <a:off x="2020828" y="1055309"/>
          <a:ext cx="1918744" cy="1918744"/>
        </a:xfrm>
        <a:prstGeom prst="gear6">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rtl="1">
            <a:lnSpc>
              <a:spcPct val="90000"/>
            </a:lnSpc>
            <a:spcBef>
              <a:spcPct val="0"/>
            </a:spcBef>
            <a:spcAft>
              <a:spcPct val="35000"/>
            </a:spcAft>
          </a:pPr>
          <a:r>
            <a:rPr lang="he-IL" sz="3200" kern="1200" dirty="0" smtClean="0"/>
            <a:t>זמן ריצה</a:t>
          </a:r>
          <a:endParaRPr lang="he-IL" sz="3200" kern="1200" dirty="0"/>
        </a:p>
      </dsp:txBody>
      <dsp:txXfrm>
        <a:off x="2503878" y="1541278"/>
        <a:ext cx="952644" cy="946806"/>
      </dsp:txXfrm>
    </dsp:sp>
    <dsp:sp modelId="{233C2756-129A-4D1A-A3C5-0757DD159D9F}">
      <dsp:nvSpPr>
        <dsp:cNvPr id="0" name=""/>
        <dsp:cNvSpPr/>
      </dsp:nvSpPr>
      <dsp:spPr>
        <a:xfrm>
          <a:off x="3695286" y="1220130"/>
          <a:ext cx="3245075" cy="3245075"/>
        </a:xfrm>
        <a:prstGeom prst="circularArrow">
          <a:avLst>
            <a:gd name="adj1" fmla="val 4878"/>
            <a:gd name="adj2" fmla="val 312630"/>
            <a:gd name="adj3" fmla="val 3185789"/>
            <a:gd name="adj4" fmla="val 15163631"/>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3501D5-EC08-4DF6-AD10-E9440456687F}">
      <dsp:nvSpPr>
        <dsp:cNvPr id="0" name=""/>
        <dsp:cNvSpPr/>
      </dsp:nvSpPr>
      <dsp:spPr>
        <a:xfrm>
          <a:off x="1681022" y="628177"/>
          <a:ext cx="2453593" cy="2453593"/>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3600" cy="457200"/>
          </a:xfrm>
          <a:prstGeom prst="rect">
            <a:avLst/>
          </a:prstGeom>
        </p:spPr>
        <p:txBody>
          <a:bodyPr vert="horz" lIns="91440" tIns="45720" rIns="91440" bIns="45720" rtlCol="1"/>
          <a:lstStyle>
            <a:lvl1pPr algn="r" rtl="1">
              <a:defRPr sz="1200"/>
            </a:lvl1p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a:off x="0" y="0"/>
            <a:ext cx="2971800" cy="457200"/>
          </a:xfrm>
          <a:prstGeom prst="rect">
            <a:avLst/>
          </a:prstGeom>
        </p:spPr>
        <p:txBody>
          <a:bodyPr vert="horz" lIns="91440" tIns="45720" rIns="91440" bIns="45720" rtlCol="1"/>
          <a:lstStyle>
            <a:lvl1pPr algn="r" rtl="1">
              <a:defRPr sz="1200"/>
            </a:lvl1pPr>
          </a:lstStyle>
          <a:p>
            <a:pPr algn="l" rtl="1"/>
            <a:fld id="{3DD4011B-B56C-4D38-A9BA-6EA374423C06}" type="datetime8">
              <a:rPr lang="he-IL" smtClean="0">
                <a:latin typeface="Tahoma" panose="020B0604030504040204" pitchFamily="34" charset="0"/>
                <a:ea typeface="Tahoma" panose="020B0604030504040204" pitchFamily="34" charset="0"/>
                <a:cs typeface="Tahoma" panose="020B0604030504040204" pitchFamily="34" charset="0"/>
              </a:rPr>
              <a:t>08 יוני 19</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a:off x="3884400" y="8685213"/>
            <a:ext cx="2973600" cy="457200"/>
          </a:xfrm>
          <a:prstGeom prst="rect">
            <a:avLst/>
          </a:prstGeom>
        </p:spPr>
        <p:txBody>
          <a:bodyPr vert="horz" lIns="91440" tIns="45720" rIns="91440" bIns="45720" rtlCol="1" anchor="b"/>
          <a:lstStyle>
            <a:lvl1pPr algn="r" rtl="1">
              <a:defRPr sz="1200"/>
            </a:lvl1p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a:off x="0" y="8685213"/>
            <a:ext cx="2971800" cy="457200"/>
          </a:xfrm>
          <a:prstGeom prst="rect">
            <a:avLst/>
          </a:prstGeom>
        </p:spPr>
        <p:txBody>
          <a:bodyPr vert="horz" lIns="91440" tIns="45720" rIns="91440" bIns="45720" rtlCol="1" anchor="b"/>
          <a:lstStyle>
            <a:lvl1pPr algn="r" rtl="1">
              <a:defRPr sz="1200"/>
            </a:lvl1pPr>
          </a:lstStyle>
          <a:p>
            <a:pPr algn="l" rtl="1"/>
            <a:fld id="{DA52D9BF-D574-4807-B36C-9E2A025BE826}" type="slidenum">
              <a:rPr lang="he-IL">
                <a:latin typeface="Tahoma" panose="020B0604030504040204" pitchFamily="34" charset="0"/>
                <a:ea typeface="Tahoma" panose="020B0604030504040204" pitchFamily="34" charset="0"/>
                <a:cs typeface="Tahoma" panose="020B0604030504040204" pitchFamily="34" charset="0"/>
              </a:rPr>
              <a:pPr algn="l" rtl="1"/>
              <a:t>‹#›</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0679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3600" cy="457200"/>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3" name="מציין מיקום של תאריך 2"/>
          <p:cNvSpPr>
            <a:spLocks noGrp="1"/>
          </p:cNvSpPr>
          <p:nvPr>
            <p:ph type="dt" idx="1"/>
          </p:nvPr>
        </p:nvSpPr>
        <p:spPr>
          <a:xfrm>
            <a:off x="0" y="0"/>
            <a:ext cx="2973600" cy="457200"/>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6C77B0D2-A4DA-44C6-A970-D06F4948692E}" type="datetime8">
              <a:rPr lang="he-IL" noProof="0" smtClean="0"/>
              <a:pPr/>
              <a:t>08 יוני 19</a:t>
            </a:fld>
            <a:endParaRPr lang="he-IL" noProof="0" dirty="0"/>
          </a:p>
        </p:txBody>
      </p:sp>
      <p:sp>
        <p:nvSpPr>
          <p:cNvPr id="4" name="מציין מיקום של תמונת שקופית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pPr rtl="1"/>
            <a:endParaRPr lang="he-IL" noProof="0"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rtl="1"/>
            <a:r>
              <a:rPr lang="he-IL" noProof="0" dirty="0"/>
              <a:t>לחץ כדי לערוך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כותרת תחתונה 5"/>
          <p:cNvSpPr>
            <a:spLocks noGrp="1"/>
          </p:cNvSpPr>
          <p:nvPr>
            <p:ph type="ftr" sz="quarter" idx="4"/>
          </p:nvPr>
        </p:nvSpPr>
        <p:spPr>
          <a:xfrm>
            <a:off x="3884400" y="8685213"/>
            <a:ext cx="2973600" cy="457200"/>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7" name="מציין מיקום של מספר שקופית 6"/>
          <p:cNvSpPr>
            <a:spLocks noGrp="1"/>
          </p:cNvSpPr>
          <p:nvPr>
            <p:ph type="sldNum" sz="quarter" idx="5"/>
          </p:nvPr>
        </p:nvSpPr>
        <p:spPr>
          <a:xfrm>
            <a:off x="0" y="8685213"/>
            <a:ext cx="2971800" cy="457200"/>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9E11EC53-F507-411E-9ADC-FBCFECE09D3D}" type="slidenum">
              <a:rPr lang="he-IL" noProof="0" smtClean="0"/>
              <a:pPr/>
              <a:t>‹#›</a:t>
            </a:fld>
            <a:endParaRPr lang="he-IL" noProof="0" dirty="0"/>
          </a:p>
        </p:txBody>
      </p:sp>
    </p:spTree>
    <p:extLst>
      <p:ext uri="{BB962C8B-B14F-4D97-AF65-F5344CB8AC3E}">
        <p14:creationId xmlns:p14="http://schemas.microsoft.com/office/powerpoint/2010/main" val="758182631"/>
      </p:ext>
    </p:extLst>
  </p:cSld>
  <p:clrMap bg1="lt1" tx1="dk1" bg2="lt2" tx2="dk2" accent1="accent1" accent2="accent2" accent3="accent3" accent4="accent4" accent5="accent5" accent6="accent6" hlink="hlink" folHlink="folHlink"/>
  <p:notesStyle>
    <a:lvl1pPr marL="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218987"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82848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43797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47467" algn="r" defTabSz="1218987" rtl="1" eaLnBrk="1" latinLnBrk="0" hangingPunct="1">
      <a:defRPr sz="1600" kern="1200">
        <a:solidFill>
          <a:schemeClr val="tx1"/>
        </a:solidFill>
        <a:latin typeface="+mn-lt"/>
        <a:ea typeface="+mn-ea"/>
        <a:cs typeface="+mn-cs"/>
      </a:defRPr>
    </a:lvl6pPr>
    <a:lvl7pPr marL="3656960" algn="r" defTabSz="1218987" rtl="1" eaLnBrk="1" latinLnBrk="0" hangingPunct="1">
      <a:defRPr sz="1600" kern="1200">
        <a:solidFill>
          <a:schemeClr val="tx1"/>
        </a:solidFill>
        <a:latin typeface="+mn-lt"/>
        <a:ea typeface="+mn-ea"/>
        <a:cs typeface="+mn-cs"/>
      </a:defRPr>
    </a:lvl7pPr>
    <a:lvl8pPr marL="4266453" algn="r" defTabSz="1218987" rtl="1" eaLnBrk="1" latinLnBrk="0" hangingPunct="1">
      <a:defRPr sz="1600" kern="1200">
        <a:solidFill>
          <a:schemeClr val="tx1"/>
        </a:solidFill>
        <a:latin typeface="+mn-lt"/>
        <a:ea typeface="+mn-ea"/>
        <a:cs typeface="+mn-cs"/>
      </a:defRPr>
    </a:lvl8pPr>
    <a:lvl9pPr marL="4875947" algn="r" defTabSz="1218987" rtl="1"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1</a:t>
            </a:fld>
            <a:endParaRPr lang="he-IL" dirty="0"/>
          </a:p>
        </p:txBody>
      </p:sp>
    </p:spTree>
    <p:extLst>
      <p:ext uri="{BB962C8B-B14F-4D97-AF65-F5344CB8AC3E}">
        <p14:creationId xmlns:p14="http://schemas.microsoft.com/office/powerpoint/2010/main" val="68817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2</a:t>
            </a:fld>
            <a:endParaRPr lang="he-IL" dirty="0"/>
          </a:p>
        </p:txBody>
      </p:sp>
    </p:spTree>
    <p:extLst>
      <p:ext uri="{BB962C8B-B14F-4D97-AF65-F5344CB8AC3E}">
        <p14:creationId xmlns:p14="http://schemas.microsoft.com/office/powerpoint/2010/main" val="357278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a:t>
            </a:fld>
            <a:endParaRPr lang="he-IL" dirty="0"/>
          </a:p>
        </p:txBody>
      </p:sp>
    </p:spTree>
    <p:extLst>
      <p:ext uri="{BB962C8B-B14F-4D97-AF65-F5344CB8AC3E}">
        <p14:creationId xmlns:p14="http://schemas.microsoft.com/office/powerpoint/2010/main" val="825042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30</a:t>
            </a:fld>
            <a:endParaRPr lang="he-IL" dirty="0"/>
          </a:p>
        </p:txBody>
      </p:sp>
    </p:spTree>
    <p:extLst>
      <p:ext uri="{BB962C8B-B14F-4D97-AF65-F5344CB8AC3E}">
        <p14:creationId xmlns:p14="http://schemas.microsoft.com/office/powerpoint/2010/main" val="861166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33</a:t>
            </a:fld>
            <a:endParaRPr lang="he-IL" dirty="0"/>
          </a:p>
        </p:txBody>
      </p:sp>
    </p:spTree>
    <p:extLst>
      <p:ext uri="{BB962C8B-B14F-4D97-AF65-F5344CB8AC3E}">
        <p14:creationId xmlns:p14="http://schemas.microsoft.com/office/powerpoint/2010/main" val="223927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48</a:t>
            </a:fld>
            <a:endParaRPr lang="he-IL" dirty="0"/>
          </a:p>
        </p:txBody>
      </p:sp>
    </p:spTree>
    <p:extLst>
      <p:ext uri="{BB962C8B-B14F-4D97-AF65-F5344CB8AC3E}">
        <p14:creationId xmlns:p14="http://schemas.microsoft.com/office/powerpoint/2010/main" val="213296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49</a:t>
            </a:fld>
            <a:endParaRPr lang="he-IL" dirty="0"/>
          </a:p>
        </p:txBody>
      </p:sp>
    </p:spTree>
    <p:extLst>
      <p:ext uri="{BB962C8B-B14F-4D97-AF65-F5344CB8AC3E}">
        <p14:creationId xmlns:p14="http://schemas.microsoft.com/office/powerpoint/2010/main" val="373527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50</a:t>
            </a:fld>
            <a:endParaRPr lang="he-IL" dirty="0"/>
          </a:p>
        </p:txBody>
      </p:sp>
    </p:spTree>
    <p:extLst>
      <p:ext uri="{BB962C8B-B14F-4D97-AF65-F5344CB8AC3E}">
        <p14:creationId xmlns:p14="http://schemas.microsoft.com/office/powerpoint/2010/main" val="254721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8" name="משולש שווה שוקיים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62" name="מלבן 61"/>
          <p:cNvSpPr/>
          <p:nvPr/>
        </p:nvSpPr>
        <p:spPr bwMode="hidden">
          <a:xfrm>
            <a:off x="0" y="1905001"/>
            <a:ext cx="12188825" cy="21482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lnSpc>
                <a:spcPct val="90000"/>
              </a:lnSpc>
            </a:pPr>
            <a:endParaRPr lang="he-IL" sz="3200" noProof="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2" name="כותרת 1"/>
          <p:cNvSpPr>
            <a:spLocks noGrp="1"/>
          </p:cNvSpPr>
          <p:nvPr>
            <p:ph type="ctrTitle"/>
          </p:nvPr>
        </p:nvSpPr>
        <p:spPr>
          <a:xfrm>
            <a:off x="1218883" y="1905002"/>
            <a:ext cx="9751060" cy="2147926"/>
          </a:xfrm>
        </p:spPr>
        <p:txBody>
          <a:bodyPr rtlCol="1" anchor="ctr">
            <a:normAutofit/>
          </a:bodyPr>
          <a:lstStyle>
            <a:lvl1pPr algn="ctr" rtl="1">
              <a:defRPr sz="4400" cap="all" normalizeH="0" baseline="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noProof="0" dirty="0"/>
          </a:p>
        </p:txBody>
      </p:sp>
      <p:sp>
        <p:nvSpPr>
          <p:cNvPr id="3" name="כותרת משנה 2"/>
          <p:cNvSpPr>
            <a:spLocks noGrp="1"/>
          </p:cNvSpPr>
          <p:nvPr>
            <p:ph type="subTitle" idx="1"/>
          </p:nvPr>
        </p:nvSpPr>
        <p:spPr>
          <a:xfrm>
            <a:off x="1218883" y="4140200"/>
            <a:ext cx="9751060" cy="1016000"/>
          </a:xfrm>
        </p:spPr>
        <p:txBody>
          <a:bodyPr rtlCol="1">
            <a:normAutofit/>
          </a:bodyPr>
          <a:lstStyle>
            <a:lvl1pPr marL="0" indent="0" algn="ctr" rtl="1">
              <a:spcBef>
                <a:spcPts val="0"/>
              </a:spcBef>
              <a:buNone/>
              <a:defRPr sz="28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ctr" rtl="1">
              <a:buNone/>
              <a:defRPr>
                <a:solidFill>
                  <a:schemeClr val="tx1">
                    <a:tint val="75000"/>
                  </a:schemeClr>
                </a:solidFill>
              </a:defRPr>
            </a:lvl2pPr>
            <a:lvl3pPr marL="1218987" indent="0" algn="ctr" rtl="1">
              <a:buNone/>
              <a:defRPr>
                <a:solidFill>
                  <a:schemeClr val="tx1">
                    <a:tint val="75000"/>
                  </a:schemeClr>
                </a:solidFill>
              </a:defRPr>
            </a:lvl3pPr>
            <a:lvl4pPr marL="1828480" indent="0" algn="ctr" rtl="1">
              <a:buNone/>
              <a:defRPr>
                <a:solidFill>
                  <a:schemeClr val="tx1">
                    <a:tint val="75000"/>
                  </a:schemeClr>
                </a:solidFill>
              </a:defRPr>
            </a:lvl4pPr>
            <a:lvl5pPr marL="2437973" indent="0" algn="ctr" rtl="1">
              <a:buNone/>
              <a:defRPr>
                <a:solidFill>
                  <a:schemeClr val="tx1">
                    <a:tint val="75000"/>
                  </a:schemeClr>
                </a:solidFill>
              </a:defRPr>
            </a:lvl5pPr>
            <a:lvl6pPr marL="3047467" indent="0" algn="ctr" rtl="1">
              <a:buNone/>
              <a:defRPr>
                <a:solidFill>
                  <a:schemeClr val="tx1">
                    <a:tint val="75000"/>
                  </a:schemeClr>
                </a:solidFill>
              </a:defRPr>
            </a:lvl6pPr>
            <a:lvl7pPr marL="3656960" indent="0" algn="ctr" rtl="1">
              <a:buNone/>
              <a:defRPr>
                <a:solidFill>
                  <a:schemeClr val="tx1">
                    <a:tint val="75000"/>
                  </a:schemeClr>
                </a:solidFill>
              </a:defRPr>
            </a:lvl7pPr>
            <a:lvl8pPr marL="4266453" indent="0" algn="ctr" rtl="1">
              <a:buNone/>
              <a:defRPr>
                <a:solidFill>
                  <a:schemeClr val="tx1">
                    <a:tint val="75000"/>
                  </a:schemeClr>
                </a:solidFill>
              </a:defRPr>
            </a:lvl8pPr>
            <a:lvl9pPr marL="4875947" indent="0" algn="ctr" rtl="1">
              <a:buNone/>
              <a:defRPr>
                <a:solidFill>
                  <a:schemeClr val="tx1">
                    <a:tint val="75000"/>
                  </a:schemeClr>
                </a:solidFill>
              </a:defRPr>
            </a:lvl9pPr>
          </a:lstStyle>
          <a:p>
            <a:r>
              <a:rPr lang="he-IL" smtClean="0"/>
              <a:t>לחץ כדי לערוך סגנון כותרת משנה של תבנית בסיס</a:t>
            </a:r>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תמונה עם כיתוב - חלופי">
    <p:spTree>
      <p:nvGrpSpPr>
        <p:cNvPr id="1" name=""/>
        <p:cNvGrpSpPr/>
        <p:nvPr/>
      </p:nvGrpSpPr>
      <p:grpSpPr>
        <a:xfrm>
          <a:off x="0" y="0"/>
          <a:ext cx="0" cy="0"/>
          <a:chOff x="0" y="0"/>
          <a:chExt cx="0" cy="0"/>
        </a:xfrm>
      </p:grpSpPr>
      <p:sp>
        <p:nvSpPr>
          <p:cNvPr id="2" name="כותרת 1"/>
          <p:cNvSpPr>
            <a:spLocks noGrp="1"/>
          </p:cNvSpPr>
          <p:nvPr>
            <p:ph type="title"/>
          </p:nvPr>
        </p:nvSpPr>
        <p:spPr>
          <a:xfrm>
            <a:off x="324102" y="482600"/>
            <a:ext cx="3961368" cy="1422400"/>
          </a:xfrm>
        </p:spPr>
        <p:txBody>
          <a:bodyPr rtlCol="1" anchor="b" anchorCtr="0">
            <a:normAutofit/>
          </a:bodyPr>
          <a:lstStyle>
            <a:lvl1pPr algn="r" rtl="1">
              <a:defRPr sz="3200" b="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noProof="0" dirty="0"/>
          </a:p>
        </p:txBody>
      </p:sp>
      <p:sp>
        <p:nvSpPr>
          <p:cNvPr id="9" name="מלבן 8" descr="&#10;"/>
          <p:cNvSpPr/>
          <p:nvPr/>
        </p:nvSpPr>
        <p:spPr>
          <a:xfrm>
            <a:off x="4539404"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descr="מציין מיקום ריק להוספת תמונה. לחץ על מציין המיקום ובחר את התמונה שברצונך להוסיף.&#10;"/>
          <p:cNvSpPr>
            <a:spLocks noGrp="1"/>
          </p:cNvSpPr>
          <p:nvPr>
            <p:ph type="pic" idx="1"/>
          </p:nvPr>
        </p:nvSpPr>
        <p:spPr>
          <a:xfrm>
            <a:off x="5047272" y="482600"/>
            <a:ext cx="6602281" cy="5842001"/>
          </a:xfrm>
          <a:noFill/>
          <a:ln w="9525">
            <a:noFill/>
            <a:miter lim="800000"/>
          </a:ln>
          <a:effectLst/>
        </p:spPr>
        <p:txBody>
          <a:bodyPr rtlCol="1">
            <a:normAutofit/>
          </a:bodyPr>
          <a:lstStyle>
            <a:lvl1pPr marL="0" indent="0" algn="ctr" rtl="1">
              <a:buNone/>
              <a:defRPr sz="2700">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3700"/>
            </a:lvl2pPr>
            <a:lvl3pPr marL="1218987" indent="0" algn="r" rtl="1">
              <a:buNone/>
              <a:defRPr sz="3200"/>
            </a:lvl3pPr>
            <a:lvl4pPr marL="1828480" indent="0" algn="r" rtl="1">
              <a:buNone/>
              <a:defRPr sz="2700"/>
            </a:lvl4pPr>
            <a:lvl5pPr marL="2437973" indent="0" algn="r" rtl="1">
              <a:buNone/>
              <a:defRPr sz="2700"/>
            </a:lvl5pPr>
            <a:lvl6pPr marL="3047467" indent="0" algn="r" rtl="1">
              <a:buNone/>
              <a:defRPr sz="2700"/>
            </a:lvl6pPr>
            <a:lvl7pPr marL="3656960" indent="0" algn="r" rtl="1">
              <a:buNone/>
              <a:defRPr sz="2700"/>
            </a:lvl7pPr>
            <a:lvl8pPr marL="4266453" indent="0" algn="r" rtl="1">
              <a:buNone/>
              <a:defRPr sz="2700"/>
            </a:lvl8pPr>
            <a:lvl9pPr marL="4875947" indent="0" algn="r" rtl="1">
              <a:buNone/>
              <a:defRPr sz="2700"/>
            </a:lvl9pPr>
          </a:lstStyle>
          <a:p>
            <a:pPr rtl="1"/>
            <a:r>
              <a:rPr lang="he-IL" noProof="0" smtClean="0"/>
              <a:t>לחץ על הסמל כדי להוסיף תמונה</a:t>
            </a:r>
            <a:endParaRPr lang="he-IL" noProof="0" dirty="0"/>
          </a:p>
        </p:txBody>
      </p:sp>
      <p:sp>
        <p:nvSpPr>
          <p:cNvPr id="4" name="מציין מיקום טקסט 3"/>
          <p:cNvSpPr>
            <a:spLocks noGrp="1"/>
          </p:cNvSpPr>
          <p:nvPr>
            <p:ph type="body" sz="half" idx="2"/>
          </p:nvPr>
        </p:nvSpPr>
        <p:spPr>
          <a:xfrm>
            <a:off x="324102" y="2108200"/>
            <a:ext cx="3961368" cy="4267200"/>
          </a:xfrm>
        </p:spPr>
        <p:txBody>
          <a:bodyPr rtlCol="1">
            <a:normAutofit/>
          </a:bodyPr>
          <a:lstStyle>
            <a:lvl1pPr marL="0" indent="0" algn="r" rtl="1">
              <a:spcBef>
                <a:spcPts val="1600"/>
              </a:spcBef>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1600"/>
            </a:lvl2pPr>
            <a:lvl3pPr marL="1218987" indent="0" algn="r" rtl="1">
              <a:buNone/>
              <a:defRPr sz="1300"/>
            </a:lvl3pPr>
            <a:lvl4pPr marL="1828480" indent="0" algn="r" rtl="1">
              <a:buNone/>
              <a:defRPr sz="1200"/>
            </a:lvl4pPr>
            <a:lvl5pPr marL="2437973" indent="0" algn="r" rtl="1">
              <a:buNone/>
              <a:defRPr sz="1200"/>
            </a:lvl5pPr>
            <a:lvl6pPr marL="3047467" indent="0" algn="r" rtl="1">
              <a:buNone/>
              <a:defRPr sz="1200"/>
            </a:lvl6pPr>
            <a:lvl7pPr marL="3656960" indent="0" algn="r" rtl="1">
              <a:buNone/>
              <a:defRPr sz="1200"/>
            </a:lvl7pPr>
            <a:lvl8pPr marL="4266453" indent="0" algn="r" rtl="1">
              <a:buNone/>
              <a:defRPr sz="1200"/>
            </a:lvl8pPr>
            <a:lvl9pPr marL="4875947" indent="0" algn="r" rtl="1">
              <a:buNone/>
              <a:defRPr sz="1200"/>
            </a:lvl9pPr>
          </a:lstStyle>
          <a:p>
            <a:pPr lvl="0" rtl="1"/>
            <a:r>
              <a:rPr lang="he-IL" noProof="0" smtClean="0"/>
              <a:t>ערוך סגנונות טקסט של תבנית בסיס</a:t>
            </a:r>
          </a:p>
        </p:txBody>
      </p:sp>
    </p:spTree>
    <p:extLst>
      <p:ext uri="{BB962C8B-B14F-4D97-AF65-F5344CB8AC3E}">
        <p14:creationId xmlns:p14="http://schemas.microsoft.com/office/powerpoint/2010/main" val="207630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smtClean="0"/>
              <a:t>לחץ כדי לערוך סגנון כותרת של תבנית בסיס</a:t>
            </a:r>
            <a:endParaRPr lang="he-IL" noProof="0" dirty="0"/>
          </a:p>
        </p:txBody>
      </p:sp>
      <p:sp>
        <p:nvSpPr>
          <p:cNvPr id="3" name="מציין מיקום טקסט אנכי 2"/>
          <p:cNvSpPr>
            <a:spLocks noGrp="1"/>
          </p:cNvSpPr>
          <p:nvPr>
            <p:ph type="body" orient="vert" idx="1"/>
          </p:nvPr>
        </p:nvSpPr>
        <p:spPr/>
        <p:txBody>
          <a:bodyPr vert="eaVert" rtlCol="1"/>
          <a:lstStyle>
            <a:lvl5pPr algn="r" rtl="1">
              <a:defRPr/>
            </a:lvl5pPr>
            <a:lvl6pPr marL="2669581" algn="r" rtl="1">
              <a:defRPr baseline="0"/>
            </a:lvl6pPr>
            <a:lvl7pPr marL="2669581" algn="r" rtl="1">
              <a:defRPr baseline="0"/>
            </a:lvl7pPr>
            <a:lvl8pPr marL="2669581" algn="r" rtl="1">
              <a:defRPr baseline="0"/>
            </a:lvl8pPr>
            <a:lvl9pPr marL="2669581" algn="r" rtl="1">
              <a:defRPr baseline="0"/>
            </a:lvl9pPr>
          </a:lstStyle>
          <a:p>
            <a:pPr lvl="0" rtl="1"/>
            <a:r>
              <a:rPr lang="he-IL" noProof="0" smtClean="0"/>
              <a:t>ערוך סגנונות טקסט של תבנית בסיס</a:t>
            </a:r>
          </a:p>
          <a:p>
            <a:pPr lvl="1" rtl="1"/>
            <a:r>
              <a:rPr lang="he-IL" noProof="0" smtClean="0"/>
              <a:t>רמה שניה</a:t>
            </a:r>
          </a:p>
          <a:p>
            <a:pPr lvl="2" rtl="1"/>
            <a:r>
              <a:rPr lang="he-IL" noProof="0" smtClean="0"/>
              <a:t>רמה שלישית</a:t>
            </a:r>
          </a:p>
          <a:p>
            <a:pPr lvl="3" rtl="1"/>
            <a:r>
              <a:rPr lang="he-IL" noProof="0" smtClean="0"/>
              <a:t>רמה רביעית</a:t>
            </a:r>
          </a:p>
          <a:p>
            <a:pPr lvl="4" rtl="1"/>
            <a:r>
              <a:rPr lang="he-IL" noProof="0" smtClean="0"/>
              <a:t>רמה חמישית</a:t>
            </a:r>
            <a:endParaRPr lang="he-IL" noProof="0" dirty="0"/>
          </a:p>
        </p:txBody>
      </p:sp>
      <p:sp>
        <p:nvSpPr>
          <p:cNvPr id="5" name="מציין מיקום של כותרת תחתונה 4"/>
          <p:cNvSpPr>
            <a:spLocks noGrp="1"/>
          </p:cNvSpPr>
          <p:nvPr>
            <p:ph type="ftr" sz="quarter" idx="11"/>
          </p:nvPr>
        </p:nvSpPr>
        <p:spPr/>
        <p:txBody>
          <a:bodyPr rtlCol="1"/>
          <a:lstStyle/>
          <a:p>
            <a:pPr rtl="1"/>
            <a:endParaRPr lang="he-IL" noProof="0" dirty="0"/>
          </a:p>
        </p:txBody>
      </p:sp>
      <p:sp>
        <p:nvSpPr>
          <p:cNvPr id="4" name="מציין מיקום של תאריך 3"/>
          <p:cNvSpPr>
            <a:spLocks noGrp="1"/>
          </p:cNvSpPr>
          <p:nvPr>
            <p:ph type="dt" sz="half" idx="10"/>
          </p:nvPr>
        </p:nvSpPr>
        <p:spPr/>
        <p:txBody>
          <a:bodyPr rtlCol="1"/>
          <a:lstStyle>
            <a:lvl1pPr algn="l">
              <a:defRPr/>
            </a:lvl1pPr>
          </a:lstStyle>
          <a:p>
            <a:fld id="{623055E0-AC69-4F8B-BE90-0D71CDFB5AA4}" type="datetime8">
              <a:rPr lang="he-IL" smtClean="0"/>
              <a:pPr/>
              <a:t>08 יוני 19</a:t>
            </a:fld>
            <a:endParaRPr lang="he-IL" dirty="0"/>
          </a:p>
        </p:txBody>
      </p:sp>
      <p:sp>
        <p:nvSpPr>
          <p:cNvPr id="6" name="מציין מיקום של מספר שקופית 5"/>
          <p:cNvSpPr>
            <a:spLocks noGrp="1"/>
          </p:cNvSpPr>
          <p:nvPr>
            <p:ph type="sldNum" sz="quarter" idx="12"/>
          </p:nvPr>
        </p:nvSpPr>
        <p:spPr/>
        <p:txBody>
          <a:bodyPr rtlCol="1"/>
          <a:lstStyle/>
          <a:p>
            <a:pPr rtl="1"/>
            <a:fld id="{E5FD5434-F838-4DD4-A17B-1CB1A1850DF4}" type="slidenum">
              <a:rPr lang="he-IL" noProof="0"/>
              <a:t>‹#›</a:t>
            </a:fld>
            <a:endParaRPr lang="he-IL"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10040043" y="482599"/>
            <a:ext cx="1843982" cy="5791201"/>
          </a:xfrm>
        </p:spPr>
        <p:txBody>
          <a:bodyPr vert="eaVert" rtlCol="1"/>
          <a:lstStyle>
            <a:lvl1pPr rtl="1">
              <a:defRPr/>
            </a:lvl1pPr>
          </a:lstStyle>
          <a:p>
            <a:pPr rtl="1"/>
            <a:r>
              <a:rPr lang="he-IL" smtClean="0"/>
              <a:t>לחץ כדי לערוך סגנון כותרת של תבנית בסיס</a:t>
            </a:r>
            <a:endParaRPr lang="he-IL" dirty="0"/>
          </a:p>
        </p:txBody>
      </p:sp>
      <p:sp>
        <p:nvSpPr>
          <p:cNvPr id="3" name="מציין מיקום טקסט אנכי 2"/>
          <p:cNvSpPr>
            <a:spLocks noGrp="1"/>
          </p:cNvSpPr>
          <p:nvPr>
            <p:ph type="body" orient="vert" idx="1"/>
          </p:nvPr>
        </p:nvSpPr>
        <p:spPr>
          <a:xfrm>
            <a:off x="914162" y="482599"/>
            <a:ext cx="9040045" cy="5791201"/>
          </a:xfrm>
        </p:spPr>
        <p:txBody>
          <a:bodyPr vert="eaVert" rtlCol="1"/>
          <a:lstStyle>
            <a:lvl5pPr algn="r" rtl="1">
              <a:defRPr/>
            </a:lvl5pPr>
            <a:lvl6pPr algn="r" rtl="1">
              <a:defRPr/>
            </a:lvl6pPr>
            <a:lvl7pPr algn="r" rtl="1">
              <a:defRPr/>
            </a:lvl7pPr>
            <a:lvl8pPr algn="r" rtl="1">
              <a:defRPr baseline="0"/>
            </a:lvl8pPr>
            <a:lvl9pPr algn="r" rtl="1">
              <a:defRPr baseline="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5" name="מציין מיקום של כותרת תחתונה 4"/>
          <p:cNvSpPr>
            <a:spLocks noGrp="1"/>
          </p:cNvSpPr>
          <p:nvPr>
            <p:ph type="ftr" sz="quarter" idx="11"/>
          </p:nvPr>
        </p:nvSpPr>
        <p:spPr/>
        <p:txBody>
          <a:bodyPr rtlCol="1"/>
          <a:lstStyle/>
          <a:p>
            <a:pPr rtl="1"/>
            <a:endParaRPr lang="he-IL" dirty="0"/>
          </a:p>
        </p:txBody>
      </p:sp>
      <p:sp>
        <p:nvSpPr>
          <p:cNvPr id="4" name="מציין מיקום של תאריך 3"/>
          <p:cNvSpPr>
            <a:spLocks noGrp="1"/>
          </p:cNvSpPr>
          <p:nvPr>
            <p:ph type="dt" sz="half" idx="10"/>
          </p:nvPr>
        </p:nvSpPr>
        <p:spPr/>
        <p:txBody>
          <a:bodyPr rtlCol="1"/>
          <a:lstStyle>
            <a:lvl1pPr>
              <a:defRPr/>
            </a:lvl1pPr>
          </a:lstStyle>
          <a:p>
            <a:pPr algn="l"/>
            <a:fld id="{6D09786D-19B1-4DEB-B543-7A69B472FEF0}" type="datetime8">
              <a:rPr lang="he-IL" smtClean="0"/>
              <a:pPr algn="l"/>
              <a:t>08 יוני 19</a:t>
            </a:fld>
            <a:endParaRPr lang="he-IL" dirty="0"/>
          </a:p>
        </p:txBody>
      </p:sp>
      <p:sp>
        <p:nvSpPr>
          <p:cNvPr id="6" name="מציין מיקום של מספר שקופית 5"/>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smtClean="0"/>
              <a:t>לחץ כדי לערוך סגנון כותרת של תבנית בסיס</a:t>
            </a:r>
            <a:endParaRPr lang="he-IL" dirty="0"/>
          </a:p>
        </p:txBody>
      </p:sp>
      <p:sp>
        <p:nvSpPr>
          <p:cNvPr id="3" name="מציין מיקום תוכן 2"/>
          <p:cNvSpPr>
            <a:spLocks noGrp="1"/>
          </p:cNvSpPr>
          <p:nvPr>
            <p:ph idx="1"/>
          </p:nvPr>
        </p:nvSpPr>
        <p:spPr/>
        <p:txBody>
          <a:bodyPr rtlCol="1"/>
          <a:lstStyle>
            <a:lvl5pPr algn="r" rtl="1">
              <a:defRPr/>
            </a:lvl5pPr>
            <a:lvl6pPr algn="r" rtl="1">
              <a:defRPr/>
            </a:lvl6pPr>
            <a:lvl7pPr algn="r" rtl="1">
              <a:defRPr/>
            </a:lvl7pPr>
            <a:lvl8pPr algn="r" rtl="1">
              <a:defRPr/>
            </a:lvl8pPr>
            <a:lvl9pPr algn="r" rtl="1">
              <a:defRPr/>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5" name="מציין מיקום של כותרת תחתונה 4"/>
          <p:cNvSpPr>
            <a:spLocks noGrp="1"/>
          </p:cNvSpPr>
          <p:nvPr>
            <p:ph type="ftr" sz="quarter" idx="11"/>
          </p:nvPr>
        </p:nvSpPr>
        <p:spPr/>
        <p:txBody>
          <a:bodyPr rtlCol="1"/>
          <a:lstStyle/>
          <a:p>
            <a:pPr rtl="1"/>
            <a:endParaRPr lang="he-IL" dirty="0"/>
          </a:p>
        </p:txBody>
      </p:sp>
      <p:sp>
        <p:nvSpPr>
          <p:cNvPr id="4" name="מציין מיקום של תאריך 3"/>
          <p:cNvSpPr>
            <a:spLocks noGrp="1"/>
          </p:cNvSpPr>
          <p:nvPr>
            <p:ph type="dt" sz="half" idx="10"/>
          </p:nvPr>
        </p:nvSpPr>
        <p:spPr/>
        <p:txBody>
          <a:bodyPr rtlCol="1"/>
          <a:lstStyle>
            <a:lvl1pPr>
              <a:defRPr/>
            </a:lvl1pPr>
          </a:lstStyle>
          <a:p>
            <a:pPr algn="l"/>
            <a:fld id="{9034A5CF-27A5-4E13-9FC2-8C23F9E9A9D5}" type="datetime8">
              <a:rPr lang="he-IL" smtClean="0"/>
              <a:pPr algn="l"/>
              <a:t>08 יוני 19</a:t>
            </a:fld>
            <a:endParaRPr lang="he-IL" dirty="0"/>
          </a:p>
        </p:txBody>
      </p:sp>
      <p:sp>
        <p:nvSpPr>
          <p:cNvPr id="6" name="מציין מיקום של מספר שקופית 5"/>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11" name="משולש שווה שוקיים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p:cNvSpPr>
            <a:spLocks noGrp="1"/>
          </p:cNvSpPr>
          <p:nvPr>
            <p:ph type="title"/>
          </p:nvPr>
        </p:nvSpPr>
        <p:spPr>
          <a:xfrm>
            <a:off x="1218883" y="1524000"/>
            <a:ext cx="9751060" cy="1992597"/>
          </a:xfrm>
        </p:spPr>
        <p:txBody>
          <a:bodyPr rtlCol="1" anchor="b" anchorCtr="0">
            <a:noAutofit/>
          </a:bodyPr>
          <a:lstStyle>
            <a:lvl1pPr algn="ctr" rtl="1">
              <a:defRPr sz="4400" b="0" cap="all" baseline="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dirty="0"/>
          </a:p>
        </p:txBody>
      </p:sp>
      <p:sp>
        <p:nvSpPr>
          <p:cNvPr id="3" name="מציין מיקום טקסט 2"/>
          <p:cNvSpPr>
            <a:spLocks noGrp="1"/>
          </p:cNvSpPr>
          <p:nvPr>
            <p:ph type="body" idx="1"/>
          </p:nvPr>
        </p:nvSpPr>
        <p:spPr>
          <a:xfrm>
            <a:off x="1218883" y="3632200"/>
            <a:ext cx="9751060" cy="1016000"/>
          </a:xfrm>
        </p:spPr>
        <p:txBody>
          <a:bodyPr rtlCol="1" anchor="t" anchorCtr="0">
            <a:noAutofit/>
          </a:bodyPr>
          <a:lstStyle>
            <a:lvl1pPr marL="0" indent="0" algn="ctr" rtl="1">
              <a:spcBef>
                <a:spcPts val="0"/>
              </a:spcBef>
              <a:buNone/>
              <a:defRPr sz="28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2400">
                <a:solidFill>
                  <a:schemeClr val="tx1">
                    <a:tint val="75000"/>
                  </a:schemeClr>
                </a:solidFill>
              </a:defRPr>
            </a:lvl2pPr>
            <a:lvl3pPr marL="1218987" indent="0" algn="r" rtl="1">
              <a:buNone/>
              <a:defRPr sz="2100">
                <a:solidFill>
                  <a:schemeClr val="tx1">
                    <a:tint val="75000"/>
                  </a:schemeClr>
                </a:solidFill>
              </a:defRPr>
            </a:lvl3pPr>
            <a:lvl4pPr marL="1828480" indent="0" algn="r" rtl="1">
              <a:buNone/>
              <a:defRPr sz="1900">
                <a:solidFill>
                  <a:schemeClr val="tx1">
                    <a:tint val="75000"/>
                  </a:schemeClr>
                </a:solidFill>
              </a:defRPr>
            </a:lvl4pPr>
            <a:lvl5pPr marL="2437973" indent="0" algn="r" rtl="1">
              <a:buNone/>
              <a:defRPr sz="1900">
                <a:solidFill>
                  <a:schemeClr val="tx1">
                    <a:tint val="75000"/>
                  </a:schemeClr>
                </a:solidFill>
              </a:defRPr>
            </a:lvl5pPr>
            <a:lvl6pPr marL="3047467" indent="0" algn="r" rtl="1">
              <a:buNone/>
              <a:defRPr sz="1900">
                <a:solidFill>
                  <a:schemeClr val="tx1">
                    <a:tint val="75000"/>
                  </a:schemeClr>
                </a:solidFill>
              </a:defRPr>
            </a:lvl6pPr>
            <a:lvl7pPr marL="3656960" indent="0" algn="r" rtl="1">
              <a:buNone/>
              <a:defRPr sz="1900">
                <a:solidFill>
                  <a:schemeClr val="tx1">
                    <a:tint val="75000"/>
                  </a:schemeClr>
                </a:solidFill>
              </a:defRPr>
            </a:lvl7pPr>
            <a:lvl8pPr marL="4266453" indent="0" algn="r" rtl="1">
              <a:buNone/>
              <a:defRPr sz="1900">
                <a:solidFill>
                  <a:schemeClr val="tx1">
                    <a:tint val="75000"/>
                  </a:schemeClr>
                </a:solidFill>
              </a:defRPr>
            </a:lvl8pPr>
            <a:lvl9pPr marL="4875947" indent="0" algn="r" rtl="1">
              <a:buNone/>
              <a:defRPr sz="1900">
                <a:solidFill>
                  <a:schemeClr val="tx1">
                    <a:tint val="75000"/>
                  </a:schemeClr>
                </a:solidFill>
              </a:defRPr>
            </a:lvl9pPr>
          </a:lstStyle>
          <a:p>
            <a:pPr lvl="0" rtl="1"/>
            <a:r>
              <a:rPr lang="he-IL" smtClean="0"/>
              <a:t>ערוך סגנונות טקסט של תבנית בסיס</a:t>
            </a:r>
          </a:p>
        </p:txBody>
      </p:sp>
      <p:sp>
        <p:nvSpPr>
          <p:cNvPr id="5" name="מציין מיקום של כותרת תחתונה 4"/>
          <p:cNvSpPr>
            <a:spLocks noGrp="1"/>
          </p:cNvSpPr>
          <p:nvPr>
            <p:ph type="ftr" sz="quarter" idx="11"/>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he-IL" dirty="0"/>
          </a:p>
        </p:txBody>
      </p:sp>
      <p:sp>
        <p:nvSpPr>
          <p:cNvPr id="4" name="מציין מיקום של תאריך 3"/>
          <p:cNvSpPr>
            <a:spLocks noGrp="1"/>
          </p:cNvSpPr>
          <p:nvPr>
            <p:ph type="dt" sz="half" idx="10"/>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pPr algn="l"/>
            <a:fld id="{9034A5CF-27A5-4E13-9FC2-8C23F9E9A9D5}" type="datetime8">
              <a:rPr lang="he-IL" smtClean="0"/>
              <a:pPr algn="l"/>
              <a:t>08 יוני 19</a:t>
            </a:fld>
            <a:endParaRPr lang="he-IL" dirty="0"/>
          </a:p>
        </p:txBody>
      </p:sp>
      <p:sp>
        <p:nvSpPr>
          <p:cNvPr id="6" name="מציין מיקום של מספר שקופית 5"/>
          <p:cNvSpPr>
            <a:spLocks noGrp="1"/>
          </p:cNvSpPr>
          <p:nvPr>
            <p:ph type="sldNum" sz="quarter" idx="12"/>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E5FD5434-F838-4DD4-A17B-1CB1A1850DF4}" type="slidenum">
              <a:rPr lang="he-IL" smtClean="0"/>
              <a:pPr/>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smtClean="0"/>
              <a:t>לחץ כדי לערוך סגנון כותרת של תבנית בסיס</a:t>
            </a:r>
            <a:endParaRPr lang="he-IL" dirty="0"/>
          </a:p>
        </p:txBody>
      </p:sp>
      <p:sp>
        <p:nvSpPr>
          <p:cNvPr id="3" name="מציין מיקום תוכן 2"/>
          <p:cNvSpPr>
            <a:spLocks noGrp="1"/>
          </p:cNvSpPr>
          <p:nvPr>
            <p:ph sz="half" idx="1"/>
          </p:nvPr>
        </p:nvSpPr>
        <p:spPr>
          <a:xfrm>
            <a:off x="914162" y="1803401"/>
            <a:ext cx="4977104" cy="44704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algn="r" rtl="1">
              <a:defRPr sz="1400"/>
            </a:lvl6pPr>
            <a:lvl7pPr marL="2669581" algn="r" rtl="1">
              <a:defRPr sz="1400"/>
            </a:lvl7pPr>
            <a:lvl8pPr marL="2669581" algn="r" rtl="1">
              <a:defRPr sz="1400"/>
            </a:lvl8pPr>
            <a:lvl9pPr marL="2669581" algn="r" rtl="1">
              <a:defRPr sz="140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4" name="מציין מיקום תוכן 3"/>
          <p:cNvSpPr>
            <a:spLocks noGrp="1"/>
          </p:cNvSpPr>
          <p:nvPr>
            <p:ph sz="half" idx="2"/>
          </p:nvPr>
        </p:nvSpPr>
        <p:spPr>
          <a:xfrm>
            <a:off x="6297559" y="1803401"/>
            <a:ext cx="4977104" cy="44704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marL="2669581" algn="r" rtl="1">
              <a:defRPr sz="1400" baseline="0"/>
            </a:lvl6pPr>
            <a:lvl7pPr marL="2669581" algn="r" rtl="1">
              <a:defRPr sz="1400" baseline="0"/>
            </a:lvl7pPr>
            <a:lvl8pPr marL="2669581" algn="r" rtl="1">
              <a:defRPr sz="1400" baseline="0"/>
            </a:lvl8pPr>
            <a:lvl9pPr marL="2669581" algn="r" rtl="1">
              <a:defRPr sz="1400" baseline="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6" name="מציין מיקום של כותרת תחתונה 5"/>
          <p:cNvSpPr>
            <a:spLocks noGrp="1"/>
          </p:cNvSpPr>
          <p:nvPr>
            <p:ph type="ftr" sz="quarter" idx="11"/>
          </p:nvPr>
        </p:nvSpPr>
        <p:spPr/>
        <p:txBody>
          <a:bodyPr rtlCol="1"/>
          <a:lstStyle/>
          <a:p>
            <a:pPr rtl="1"/>
            <a:endParaRPr lang="he-IL" dirty="0"/>
          </a:p>
        </p:txBody>
      </p:sp>
      <p:sp>
        <p:nvSpPr>
          <p:cNvPr id="5" name="מציין מיקום של תאריך 4"/>
          <p:cNvSpPr>
            <a:spLocks noGrp="1"/>
          </p:cNvSpPr>
          <p:nvPr>
            <p:ph type="dt" sz="half" idx="10"/>
          </p:nvPr>
        </p:nvSpPr>
        <p:spPr/>
        <p:txBody>
          <a:bodyPr rtlCol="1"/>
          <a:lstStyle>
            <a:lvl1pPr algn="l">
              <a:defRPr/>
            </a:lvl1pPr>
          </a:lstStyle>
          <a:p>
            <a:fld id="{DAB36CCA-3B4A-48ED-B58C-1C33F3CB1BB7}" type="datetime8">
              <a:rPr lang="he-IL" smtClean="0"/>
              <a:pPr/>
              <a:t>08 יוני 19</a:t>
            </a:fld>
            <a:endParaRPr lang="he-IL" dirty="0"/>
          </a:p>
        </p:txBody>
      </p:sp>
      <p:sp>
        <p:nvSpPr>
          <p:cNvPr id="7" name="מציין מיקום של מספר שקופית 6"/>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algn="r" rtl="1">
              <a:defRPr/>
            </a:lvl1pPr>
          </a:lstStyle>
          <a:p>
            <a:pPr rtl="1"/>
            <a:r>
              <a:rPr lang="he-IL" smtClean="0"/>
              <a:t>לחץ כדי לערוך סגנון כותרת של תבנית בסיס</a:t>
            </a:r>
            <a:endParaRPr lang="he-IL" dirty="0"/>
          </a:p>
        </p:txBody>
      </p:sp>
      <p:sp>
        <p:nvSpPr>
          <p:cNvPr id="3" name="מציין מיקום טקסט 2"/>
          <p:cNvSpPr>
            <a:spLocks noGrp="1"/>
          </p:cNvSpPr>
          <p:nvPr>
            <p:ph type="body" idx="1"/>
          </p:nvPr>
        </p:nvSpPr>
        <p:spPr>
          <a:xfrm>
            <a:off x="914162" y="1803400"/>
            <a:ext cx="4977104" cy="914400"/>
          </a:xfrm>
        </p:spPr>
        <p:txBody>
          <a:bodyPr rtlCol="1" anchor="ctr">
            <a:noAutofit/>
          </a:bodyPr>
          <a:lstStyle>
            <a:lvl1pPr marL="0" indent="0" algn="r" rtl="1">
              <a:lnSpc>
                <a:spcPct val="80000"/>
              </a:lnSpc>
              <a:spcBef>
                <a:spcPts val="0"/>
              </a:spcBef>
              <a:buNone/>
              <a:defRPr sz="2800" b="0">
                <a:solidFill>
                  <a:schemeClr val="tx1"/>
                </a:solidFill>
              </a:defRPr>
            </a:lvl1pPr>
            <a:lvl2pPr marL="609493" indent="0" algn="r" rtl="1">
              <a:buNone/>
              <a:defRPr sz="2700" b="1"/>
            </a:lvl2pPr>
            <a:lvl3pPr marL="1218987" indent="0" algn="r" rtl="1">
              <a:buNone/>
              <a:defRPr sz="2400" b="1"/>
            </a:lvl3pPr>
            <a:lvl4pPr marL="1828480" indent="0" algn="r" rtl="1">
              <a:buNone/>
              <a:defRPr sz="2100" b="1"/>
            </a:lvl4pPr>
            <a:lvl5pPr marL="2437973" indent="0" algn="r" rtl="1">
              <a:buNone/>
              <a:defRPr sz="2100" b="1"/>
            </a:lvl5pPr>
            <a:lvl6pPr marL="3047467" indent="0" algn="r" rtl="1">
              <a:buNone/>
              <a:defRPr sz="2100" b="1"/>
            </a:lvl6pPr>
            <a:lvl7pPr marL="3656960" indent="0" algn="r" rtl="1">
              <a:buNone/>
              <a:defRPr sz="2100" b="1"/>
            </a:lvl7pPr>
            <a:lvl8pPr marL="4266453" indent="0" algn="r" rtl="1">
              <a:buNone/>
              <a:defRPr sz="2100" b="1"/>
            </a:lvl8pPr>
            <a:lvl9pPr marL="4875947" indent="0" algn="r" rtl="1">
              <a:buNone/>
              <a:defRPr sz="2100" b="1"/>
            </a:lvl9pPr>
          </a:lstStyle>
          <a:p>
            <a:pPr lvl="0" rtl="1"/>
            <a:r>
              <a:rPr lang="he-IL" smtClean="0"/>
              <a:t>ערוך סגנונות טקסט של תבנית בסיס</a:t>
            </a:r>
          </a:p>
        </p:txBody>
      </p:sp>
      <p:sp>
        <p:nvSpPr>
          <p:cNvPr id="4" name="מציין מיקום תוכן 3"/>
          <p:cNvSpPr>
            <a:spLocks noGrp="1"/>
          </p:cNvSpPr>
          <p:nvPr>
            <p:ph sz="half" idx="2"/>
          </p:nvPr>
        </p:nvSpPr>
        <p:spPr>
          <a:xfrm>
            <a:off x="914162" y="2717800"/>
            <a:ext cx="4977104" cy="35560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marL="2669581" algn="r" rtl="1">
              <a:defRPr sz="1400"/>
            </a:lvl6pPr>
            <a:lvl7pPr marL="2669581" algn="r" rtl="1">
              <a:defRPr sz="1400"/>
            </a:lvl7pPr>
            <a:lvl8pPr marL="2669581" algn="r" rtl="1">
              <a:defRPr sz="1400"/>
            </a:lvl8pPr>
            <a:lvl9pPr marL="2669581" algn="r" rtl="1">
              <a:defRPr sz="140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5" name="מציין מיקום טקסט 4"/>
          <p:cNvSpPr>
            <a:spLocks noGrp="1"/>
          </p:cNvSpPr>
          <p:nvPr>
            <p:ph type="body" sz="quarter" idx="3"/>
          </p:nvPr>
        </p:nvSpPr>
        <p:spPr>
          <a:xfrm>
            <a:off x="6297559" y="1803400"/>
            <a:ext cx="4977104" cy="914400"/>
          </a:xfrm>
        </p:spPr>
        <p:txBody>
          <a:bodyPr rtlCol="1" anchor="ctr">
            <a:noAutofit/>
          </a:bodyPr>
          <a:lstStyle>
            <a:lvl1pPr marL="0" indent="0" algn="r" rtl="1">
              <a:lnSpc>
                <a:spcPct val="80000"/>
              </a:lnSpc>
              <a:spcBef>
                <a:spcPts val="0"/>
              </a:spcBef>
              <a:buNone/>
              <a:defRPr sz="2800" b="0">
                <a:solidFill>
                  <a:schemeClr val="tx1"/>
                </a:solidFill>
              </a:defRPr>
            </a:lvl1pPr>
            <a:lvl2pPr marL="609493" indent="0" algn="r" rtl="1">
              <a:buNone/>
              <a:defRPr sz="2700" b="1"/>
            </a:lvl2pPr>
            <a:lvl3pPr marL="1218987" indent="0" algn="r" rtl="1">
              <a:buNone/>
              <a:defRPr sz="2400" b="1"/>
            </a:lvl3pPr>
            <a:lvl4pPr marL="1828480" indent="0" algn="r" rtl="1">
              <a:buNone/>
              <a:defRPr sz="2100" b="1"/>
            </a:lvl4pPr>
            <a:lvl5pPr marL="2437973" indent="0" algn="r" rtl="1">
              <a:buNone/>
              <a:defRPr sz="2100" b="1"/>
            </a:lvl5pPr>
            <a:lvl6pPr marL="3047467" indent="0" algn="r" rtl="1">
              <a:buNone/>
              <a:defRPr sz="2100" b="1"/>
            </a:lvl6pPr>
            <a:lvl7pPr marL="3656960" indent="0" algn="r" rtl="1">
              <a:buNone/>
              <a:defRPr sz="2100" b="1"/>
            </a:lvl7pPr>
            <a:lvl8pPr marL="4266453" indent="0" algn="r" rtl="1">
              <a:buNone/>
              <a:defRPr sz="2100" b="1"/>
            </a:lvl8pPr>
            <a:lvl9pPr marL="4875947" indent="0" algn="r" rtl="1">
              <a:buNone/>
              <a:defRPr sz="2100" b="1"/>
            </a:lvl9pPr>
          </a:lstStyle>
          <a:p>
            <a:pPr lvl="0" rtl="1"/>
            <a:r>
              <a:rPr lang="he-IL" smtClean="0"/>
              <a:t>ערוך סגנונות טקסט של תבנית בסיס</a:t>
            </a:r>
          </a:p>
        </p:txBody>
      </p:sp>
      <p:sp>
        <p:nvSpPr>
          <p:cNvPr id="6" name="מציין מיקום תוכן 5"/>
          <p:cNvSpPr>
            <a:spLocks noGrp="1"/>
          </p:cNvSpPr>
          <p:nvPr>
            <p:ph sz="quarter" idx="4"/>
          </p:nvPr>
        </p:nvSpPr>
        <p:spPr>
          <a:xfrm>
            <a:off x="6297559" y="2717800"/>
            <a:ext cx="4977104" cy="35560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marL="2669581" algn="r" rtl="1">
              <a:defRPr sz="1400"/>
            </a:lvl6pPr>
            <a:lvl7pPr marL="2669581" algn="r" rtl="1">
              <a:defRPr sz="1400"/>
            </a:lvl7pPr>
            <a:lvl8pPr marL="2669581" algn="r" rtl="1">
              <a:defRPr sz="1400" baseline="0"/>
            </a:lvl8pPr>
            <a:lvl9pPr marL="2669581" algn="r" rtl="1">
              <a:defRPr sz="1400" baseline="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8" name="מציין מיקום של כותרת תחתונה 7"/>
          <p:cNvSpPr>
            <a:spLocks noGrp="1"/>
          </p:cNvSpPr>
          <p:nvPr>
            <p:ph type="ftr" sz="quarter" idx="11"/>
          </p:nvPr>
        </p:nvSpPr>
        <p:spPr/>
        <p:txBody>
          <a:bodyPr rtlCol="1"/>
          <a:lstStyle/>
          <a:p>
            <a:pPr rtl="1"/>
            <a:endParaRPr lang="he-IL" dirty="0"/>
          </a:p>
        </p:txBody>
      </p:sp>
      <p:sp>
        <p:nvSpPr>
          <p:cNvPr id="7" name="מציין מיקום של תאריך 6"/>
          <p:cNvSpPr>
            <a:spLocks noGrp="1"/>
          </p:cNvSpPr>
          <p:nvPr>
            <p:ph type="dt" sz="half" idx="10"/>
          </p:nvPr>
        </p:nvSpPr>
        <p:spPr/>
        <p:txBody>
          <a:bodyPr rtlCol="1"/>
          <a:lstStyle>
            <a:lvl1pPr algn="l">
              <a:defRPr/>
            </a:lvl1pPr>
          </a:lstStyle>
          <a:p>
            <a:fld id="{E61E25F5-6555-49C5-AA9C-1FF46593B82E}" type="datetime8">
              <a:rPr lang="he-IL" smtClean="0"/>
              <a:pPr/>
              <a:t>08 יוני 19</a:t>
            </a:fld>
            <a:endParaRPr lang="he-IL" dirty="0"/>
          </a:p>
        </p:txBody>
      </p:sp>
      <p:sp>
        <p:nvSpPr>
          <p:cNvPr id="9" name="מציין מיקום של מספר שקופית 8"/>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smtClean="0"/>
              <a:t>לחץ כדי לערוך סגנון כותרת של תבנית בסיס</a:t>
            </a:r>
            <a:endParaRPr lang="he-IL" dirty="0"/>
          </a:p>
        </p:txBody>
      </p:sp>
      <p:sp>
        <p:nvSpPr>
          <p:cNvPr id="4" name="מציין מיקום של כותרת תחתונה 3"/>
          <p:cNvSpPr>
            <a:spLocks noGrp="1"/>
          </p:cNvSpPr>
          <p:nvPr>
            <p:ph type="ftr" sz="quarter" idx="11"/>
          </p:nvPr>
        </p:nvSpPr>
        <p:spPr/>
        <p:txBody>
          <a:bodyPr rtlCol="1"/>
          <a:lstStyle/>
          <a:p>
            <a:pPr rtl="1"/>
            <a:endParaRPr lang="he-IL" dirty="0"/>
          </a:p>
        </p:txBody>
      </p:sp>
      <p:sp>
        <p:nvSpPr>
          <p:cNvPr id="3" name="מציין מיקום של תאריך 2"/>
          <p:cNvSpPr>
            <a:spLocks noGrp="1"/>
          </p:cNvSpPr>
          <p:nvPr>
            <p:ph type="dt" sz="half" idx="10"/>
          </p:nvPr>
        </p:nvSpPr>
        <p:spPr/>
        <p:txBody>
          <a:bodyPr rtlCol="1"/>
          <a:lstStyle>
            <a:lvl1pPr>
              <a:defRPr/>
            </a:lvl1pPr>
          </a:lstStyle>
          <a:p>
            <a:pPr algn="l"/>
            <a:fld id="{E1262AB6-A784-4A6D-9DDA-33047D47103A}" type="datetime8">
              <a:rPr lang="he-IL" smtClean="0"/>
              <a:pPr algn="l"/>
              <a:t>08 יוני 19</a:t>
            </a:fld>
            <a:endParaRPr lang="he-IL" dirty="0"/>
          </a:p>
        </p:txBody>
      </p:sp>
      <p:sp>
        <p:nvSpPr>
          <p:cNvPr id="5" name="מציין מיקום של מספר שקופית 4"/>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354582" y="482600"/>
            <a:ext cx="3961368" cy="1422400"/>
          </a:xfrm>
        </p:spPr>
        <p:txBody>
          <a:bodyPr rtlCol="1" anchor="b">
            <a:noAutofit/>
          </a:bodyPr>
          <a:lstStyle>
            <a:lvl1pPr algn="r" rtl="1">
              <a:defRPr sz="3200" b="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dirty="0"/>
          </a:p>
        </p:txBody>
      </p:sp>
      <p:sp>
        <p:nvSpPr>
          <p:cNvPr id="20" name="מלבן 19"/>
          <p:cNvSpPr/>
          <p:nvPr/>
        </p:nvSpPr>
        <p:spPr>
          <a:xfrm>
            <a:off x="4569884"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תוכן 2"/>
          <p:cNvSpPr>
            <a:spLocks noGrp="1"/>
          </p:cNvSpPr>
          <p:nvPr>
            <p:ph idx="1"/>
          </p:nvPr>
        </p:nvSpPr>
        <p:spPr bwMode="white">
          <a:xfrm>
            <a:off x="5077752" y="482600"/>
            <a:ext cx="6602280" cy="5842001"/>
          </a:xfrm>
        </p:spPr>
        <p:txBody>
          <a:bodyPr rtlCol="1">
            <a:normAutofit/>
          </a:bodyPr>
          <a:lstStyle>
            <a:lvl1pPr algn="r" rtl="1">
              <a:defRPr sz="2800">
                <a:latin typeface="Tahoma" panose="020B0604030504040204" pitchFamily="34" charset="0"/>
                <a:ea typeface="Tahoma" panose="020B0604030504040204" pitchFamily="34" charset="0"/>
                <a:cs typeface="Tahoma" panose="020B0604030504040204" pitchFamily="34" charset="0"/>
              </a:defRPr>
            </a:lvl1pPr>
            <a:lvl2pPr algn="r" rtl="1">
              <a:defRPr sz="2400">
                <a:latin typeface="Tahoma" panose="020B0604030504040204" pitchFamily="34" charset="0"/>
                <a:ea typeface="Tahoma" panose="020B0604030504040204" pitchFamily="34" charset="0"/>
                <a:cs typeface="Tahoma" panose="020B0604030504040204" pitchFamily="34" charset="0"/>
              </a:defRPr>
            </a:lvl2pPr>
            <a:lvl3pPr algn="r" rtl="1">
              <a:defRPr sz="2000">
                <a:latin typeface="Tahoma" panose="020B0604030504040204" pitchFamily="34" charset="0"/>
                <a:ea typeface="Tahoma" panose="020B0604030504040204" pitchFamily="34" charset="0"/>
                <a:cs typeface="Tahoma" panose="020B0604030504040204" pitchFamily="34" charset="0"/>
              </a:defRPr>
            </a:lvl3pPr>
            <a:lvl4pPr algn="r" rtl="1">
              <a:defRPr sz="1800">
                <a:latin typeface="Tahoma" panose="020B0604030504040204" pitchFamily="34" charset="0"/>
                <a:ea typeface="Tahoma" panose="020B0604030504040204" pitchFamily="34" charset="0"/>
                <a:cs typeface="Tahoma" panose="020B0604030504040204" pitchFamily="34" charset="0"/>
              </a:defRPr>
            </a:lvl4pPr>
            <a:lvl5pPr algn="r" rtl="1">
              <a:defRPr sz="1600">
                <a:latin typeface="Tahoma" panose="020B0604030504040204" pitchFamily="34" charset="0"/>
                <a:ea typeface="Tahoma" panose="020B0604030504040204" pitchFamily="34" charset="0"/>
                <a:cs typeface="Tahoma" panose="020B0604030504040204" pitchFamily="34" charset="0"/>
              </a:defRPr>
            </a:lvl5pPr>
            <a:lvl6pPr algn="r" rtl="1">
              <a:defRPr sz="1600"/>
            </a:lvl6pPr>
            <a:lvl7pPr algn="r" rtl="1">
              <a:defRPr sz="1600"/>
            </a:lvl7pPr>
            <a:lvl8pPr algn="r" rtl="1">
              <a:defRPr sz="1600"/>
            </a:lvl8pPr>
            <a:lvl9pPr algn="r" rtl="1">
              <a:defRPr sz="160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4" name="מציין מיקום טקסט 3"/>
          <p:cNvSpPr>
            <a:spLocks noGrp="1"/>
          </p:cNvSpPr>
          <p:nvPr>
            <p:ph type="body" sz="half" idx="2"/>
          </p:nvPr>
        </p:nvSpPr>
        <p:spPr>
          <a:xfrm>
            <a:off x="354582" y="2108200"/>
            <a:ext cx="3961368" cy="4267200"/>
          </a:xfrm>
        </p:spPr>
        <p:txBody>
          <a:bodyPr rtlCol="1" anchor="t" anchorCtr="0">
            <a:normAutofit/>
          </a:bodyPr>
          <a:lstStyle>
            <a:lvl1pPr marL="0" indent="0" algn="r" rtl="1">
              <a:spcBef>
                <a:spcPts val="1600"/>
              </a:spcBef>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1600"/>
            </a:lvl2pPr>
            <a:lvl3pPr marL="1218987" indent="0" algn="r" rtl="1">
              <a:buNone/>
              <a:defRPr sz="1300"/>
            </a:lvl3pPr>
            <a:lvl4pPr marL="1828480" indent="0" algn="r" rtl="1">
              <a:buNone/>
              <a:defRPr sz="1200"/>
            </a:lvl4pPr>
            <a:lvl5pPr marL="2437973" indent="0" algn="r" rtl="1">
              <a:buNone/>
              <a:defRPr sz="1200"/>
            </a:lvl5pPr>
            <a:lvl6pPr marL="3047467" indent="0" algn="r" rtl="1">
              <a:buNone/>
              <a:defRPr sz="1200"/>
            </a:lvl6pPr>
            <a:lvl7pPr marL="3656960" indent="0" algn="r" rtl="1">
              <a:buNone/>
              <a:defRPr sz="1200"/>
            </a:lvl7pPr>
            <a:lvl8pPr marL="4266453" indent="0" algn="r" rtl="1">
              <a:buNone/>
              <a:defRPr sz="1200"/>
            </a:lvl8pPr>
            <a:lvl9pPr marL="4875947" indent="0" algn="r" rtl="1">
              <a:buNone/>
              <a:defRPr sz="1200"/>
            </a:lvl9pPr>
          </a:lstStyle>
          <a:p>
            <a:pPr lvl="0" rtl="1"/>
            <a:r>
              <a:rPr lang="he-IL" smtClean="0"/>
              <a:t>ערוך סגנונות טקסט של תבנית בסיס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8" name="משולש שווה שוקיים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p:cNvSpPr>
            <a:spLocks noGrp="1"/>
          </p:cNvSpPr>
          <p:nvPr>
            <p:ph type="title"/>
          </p:nvPr>
        </p:nvSpPr>
        <p:spPr>
          <a:xfrm>
            <a:off x="507869" y="1905000"/>
            <a:ext cx="5180251" cy="1727200"/>
          </a:xfrm>
        </p:spPr>
        <p:txBody>
          <a:bodyPr rtlCol="1" anchor="b" anchorCtr="0">
            <a:normAutofit/>
          </a:bodyPr>
          <a:lstStyle>
            <a:lvl1pPr algn="r" rtl="1">
              <a:defRPr sz="3200" b="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noProof="0" dirty="0"/>
          </a:p>
        </p:txBody>
      </p:sp>
      <p:sp>
        <p:nvSpPr>
          <p:cNvPr id="9" name="מלבן 8"/>
          <p:cNvSpPr/>
          <p:nvPr/>
        </p:nvSpPr>
        <p:spPr>
          <a:xfrm>
            <a:off x="6095202" y="-1115"/>
            <a:ext cx="6093594"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descr="מציין מיקום ריק להוספת תמונה. לחץ על מציין המיקום ובחר את התמונה שברצונך להוסיף.&#10;"/>
          <p:cNvSpPr>
            <a:spLocks noGrp="1"/>
          </p:cNvSpPr>
          <p:nvPr>
            <p:ph type="pic" idx="1"/>
          </p:nvPr>
        </p:nvSpPr>
        <p:spPr>
          <a:xfrm>
            <a:off x="6603071" y="482601"/>
            <a:ext cx="5077859" cy="5862706"/>
          </a:xfrm>
          <a:noFill/>
          <a:ln w="9525">
            <a:noFill/>
            <a:miter lim="800000"/>
          </a:ln>
          <a:effectLst/>
        </p:spPr>
        <p:txBody>
          <a:bodyPr rtlCol="1">
            <a:normAutofit/>
          </a:bodyPr>
          <a:lstStyle>
            <a:lvl1pPr marL="0" indent="0" algn="ctr" rtl="1">
              <a:buNone/>
              <a:defRPr sz="2700">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3700"/>
            </a:lvl2pPr>
            <a:lvl3pPr marL="1218987" indent="0" algn="r" rtl="1">
              <a:buNone/>
              <a:defRPr sz="3200"/>
            </a:lvl3pPr>
            <a:lvl4pPr marL="1828480" indent="0" algn="r" rtl="1">
              <a:buNone/>
              <a:defRPr sz="2700"/>
            </a:lvl4pPr>
            <a:lvl5pPr marL="2437973" indent="0" algn="r" rtl="1">
              <a:buNone/>
              <a:defRPr sz="2700"/>
            </a:lvl5pPr>
            <a:lvl6pPr marL="3047467" indent="0" algn="r" rtl="1">
              <a:buNone/>
              <a:defRPr sz="2700"/>
            </a:lvl6pPr>
            <a:lvl7pPr marL="3656960" indent="0" algn="r" rtl="1">
              <a:buNone/>
              <a:defRPr sz="2700"/>
            </a:lvl7pPr>
            <a:lvl8pPr marL="4266453" indent="0" algn="r" rtl="1">
              <a:buNone/>
              <a:defRPr sz="2700"/>
            </a:lvl8pPr>
            <a:lvl9pPr marL="4875947" indent="0" algn="r" rtl="1">
              <a:buNone/>
              <a:defRPr sz="2700"/>
            </a:lvl9pPr>
          </a:lstStyle>
          <a:p>
            <a:pPr rtl="1"/>
            <a:r>
              <a:rPr lang="he-IL" noProof="0" smtClean="0"/>
              <a:t>לחץ על הסמל כדי להוסיף תמונה</a:t>
            </a:r>
            <a:endParaRPr lang="he-IL" noProof="0" dirty="0"/>
          </a:p>
        </p:txBody>
      </p:sp>
      <p:sp>
        <p:nvSpPr>
          <p:cNvPr id="4" name="מציין מיקום טקסט 3"/>
          <p:cNvSpPr>
            <a:spLocks noGrp="1"/>
          </p:cNvSpPr>
          <p:nvPr>
            <p:ph type="body" sz="half" idx="2"/>
          </p:nvPr>
        </p:nvSpPr>
        <p:spPr>
          <a:xfrm>
            <a:off x="507869" y="3733800"/>
            <a:ext cx="5180251" cy="1727200"/>
          </a:xfrm>
        </p:spPr>
        <p:txBody>
          <a:bodyPr rtlCol="1">
            <a:normAutofit/>
          </a:bodyPr>
          <a:lstStyle>
            <a:lvl1pPr marL="0" indent="0" algn="r" rtl="1">
              <a:spcBef>
                <a:spcPts val="1600"/>
              </a:spcBef>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1600"/>
            </a:lvl2pPr>
            <a:lvl3pPr marL="1218987" indent="0" algn="r" rtl="1">
              <a:buNone/>
              <a:defRPr sz="1300"/>
            </a:lvl3pPr>
            <a:lvl4pPr marL="1828480" indent="0" algn="r" rtl="1">
              <a:buNone/>
              <a:defRPr sz="1200"/>
            </a:lvl4pPr>
            <a:lvl5pPr marL="2437973" indent="0" algn="r" rtl="1">
              <a:buNone/>
              <a:defRPr sz="1200"/>
            </a:lvl5pPr>
            <a:lvl6pPr marL="3047467" indent="0" algn="r" rtl="1">
              <a:buNone/>
              <a:defRPr sz="1200"/>
            </a:lvl6pPr>
            <a:lvl7pPr marL="3656960" indent="0" algn="r" rtl="1">
              <a:buNone/>
              <a:defRPr sz="1200"/>
            </a:lvl7pPr>
            <a:lvl8pPr marL="4266453" indent="0" algn="r" rtl="1">
              <a:buNone/>
              <a:defRPr sz="1200"/>
            </a:lvl8pPr>
            <a:lvl9pPr marL="4875947" indent="0" algn="r" rtl="1">
              <a:buNone/>
              <a:defRPr sz="1200"/>
            </a:lvl9pPr>
          </a:lstStyle>
          <a:p>
            <a:pPr lvl="0" rtl="1"/>
            <a:r>
              <a:rPr lang="he-IL" noProof="0" smtClean="0"/>
              <a:t>ערוך סגנונות טקסט של תבנית בסיס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914162" y="482600"/>
            <a:ext cx="10360501" cy="1219200"/>
          </a:xfrm>
          <a:prstGeom prst="rect">
            <a:avLst/>
          </a:prstGeom>
          <a:effectLst/>
        </p:spPr>
        <p:txBody>
          <a:bodyPr vert="horz" lIns="121899" tIns="60949" rIns="121899" bIns="60949" rtlCol="1" anchor="b" anchorCtr="0">
            <a:normAutofit/>
          </a:bodyPr>
          <a:lstStyle/>
          <a:p>
            <a:pPr rtl="1"/>
            <a:r>
              <a:rPr lang="he-IL" dirty="0"/>
              <a:t>לחץ כדי לערוך סגנון כותרת של תבנית בסיס</a:t>
            </a:r>
            <a:endParaRPr lang="he-IL" noProof="0" dirty="0"/>
          </a:p>
        </p:txBody>
      </p:sp>
      <p:sp>
        <p:nvSpPr>
          <p:cNvPr id="3" name="מציין מיקום טקסט 2"/>
          <p:cNvSpPr>
            <a:spLocks noGrp="1"/>
          </p:cNvSpPr>
          <p:nvPr>
            <p:ph type="body" idx="1"/>
          </p:nvPr>
        </p:nvSpPr>
        <p:spPr>
          <a:xfrm>
            <a:off x="914162" y="1803401"/>
            <a:ext cx="10360501" cy="4470400"/>
          </a:xfrm>
          <a:prstGeom prst="rect">
            <a:avLst/>
          </a:prstGeom>
        </p:spPr>
        <p:txBody>
          <a:bodyPr vert="horz" lIns="121899" tIns="60949" rIns="121899" bIns="60949" rtlCol="1">
            <a:normAutofit/>
          </a:bodyPr>
          <a:lstStyle/>
          <a:p>
            <a:pPr lvl="0" rtl="1"/>
            <a:r>
              <a:rPr lang="he-IL" noProof="0" dirty="0"/>
              <a:t>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5" name="מציין מיקום של כותרת תחתונה 4"/>
          <p:cNvSpPr>
            <a:spLocks noGrp="1"/>
          </p:cNvSpPr>
          <p:nvPr>
            <p:ph type="ftr" sz="quarter" idx="3"/>
          </p:nvPr>
        </p:nvSpPr>
        <p:spPr>
          <a:xfrm>
            <a:off x="3862800" y="6375400"/>
            <a:ext cx="7416000" cy="195072"/>
          </a:xfrm>
          <a:prstGeom prst="rect">
            <a:avLst/>
          </a:prstGeom>
        </p:spPr>
        <p:txBody>
          <a:bodyPr vert="horz" lIns="121899" tIns="60949" rIns="121899" bIns="60949" rtlCol="1" anchor="ctr"/>
          <a:lstStyle>
            <a:lvl1pPr algn="r"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4" name="מציין מיקום של תאריך 3"/>
          <p:cNvSpPr>
            <a:spLocks noGrp="1"/>
          </p:cNvSpPr>
          <p:nvPr>
            <p:ph type="dt" sz="half" idx="2"/>
          </p:nvPr>
        </p:nvSpPr>
        <p:spPr>
          <a:xfrm>
            <a:off x="2005382" y="6375400"/>
            <a:ext cx="1422030" cy="195072"/>
          </a:xfrm>
          <a:prstGeom prst="rect">
            <a:avLst/>
          </a:prstGeom>
        </p:spPr>
        <p:txBody>
          <a:bodyPr vert="horz" lIns="121899" tIns="60949" rIns="121899" bIns="60949" rtlCol="1" anchor="ctr"/>
          <a:lstStyle>
            <a:lvl1pPr algn="r"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l"/>
            <a:fld id="{510294EE-8796-4940-8C48-90FE3D82868C}" type="datetime8">
              <a:rPr lang="he-IL" smtClean="0"/>
              <a:pPr algn="l"/>
              <a:t>08 יוני 19</a:t>
            </a:fld>
            <a:endParaRPr lang="he-IL" dirty="0"/>
          </a:p>
        </p:txBody>
      </p:sp>
      <p:sp>
        <p:nvSpPr>
          <p:cNvPr id="6" name="מציין מיקום של מספר שקופית 5"/>
          <p:cNvSpPr>
            <a:spLocks noGrp="1"/>
          </p:cNvSpPr>
          <p:nvPr>
            <p:ph type="sldNum" sz="quarter" idx="4"/>
          </p:nvPr>
        </p:nvSpPr>
        <p:spPr>
          <a:xfrm>
            <a:off x="907200" y="6375400"/>
            <a:ext cx="832903" cy="195072"/>
          </a:xfrm>
          <a:prstGeom prst="rect">
            <a:avLst/>
          </a:prstGeom>
        </p:spPr>
        <p:txBody>
          <a:bodyPr vert="horz" lIns="121899" tIns="60949" rIns="121899" bIns="60949" rtlCol="1" anchor="ctr"/>
          <a:lstStyle>
            <a:lvl1pPr algn="l"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E5FD5434-F838-4DD4-A17B-1CB1A1850DF4}" type="slidenum">
              <a:rPr lang="he-IL" smtClean="0"/>
              <a:pPr/>
              <a:t>‹#›</a:t>
            </a:fld>
            <a:endParaRPr lang="he-IL" dirty="0"/>
          </a:p>
        </p:txBody>
      </p:sp>
    </p:spTree>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82" r:id="rId10"/>
    <p:sldLayoutId id="2147483678" r:id="rId11"/>
    <p:sldLayoutId id="214748367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p:titleStyle>
    <p:body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p:bodyStyle>
    <p:otherStyle>
      <a:defPPr>
        <a:defRPr/>
      </a:defPPr>
      <a:lvl1pPr marL="0" algn="r" defTabSz="1218987" rtl="1" eaLnBrk="1" latinLnBrk="0" hangingPunct="1">
        <a:defRPr sz="2400" kern="1200">
          <a:solidFill>
            <a:schemeClr val="tx1"/>
          </a:solidFill>
          <a:latin typeface="+mn-lt"/>
          <a:ea typeface="+mn-ea"/>
          <a:cs typeface="+mn-cs"/>
        </a:defRPr>
      </a:lvl1pPr>
      <a:lvl2pPr marL="609493" algn="r" defTabSz="1218987" rtl="1" eaLnBrk="1" latinLnBrk="0" hangingPunct="1">
        <a:defRPr sz="2400" kern="1200">
          <a:solidFill>
            <a:schemeClr val="tx1"/>
          </a:solidFill>
          <a:latin typeface="+mn-lt"/>
          <a:ea typeface="+mn-ea"/>
          <a:cs typeface="+mn-cs"/>
        </a:defRPr>
      </a:lvl2pPr>
      <a:lvl3pPr marL="1218987" algn="r" defTabSz="1218987" rtl="1" eaLnBrk="1" latinLnBrk="0" hangingPunct="1">
        <a:defRPr sz="2400" kern="1200">
          <a:solidFill>
            <a:schemeClr val="tx1"/>
          </a:solidFill>
          <a:latin typeface="+mn-lt"/>
          <a:ea typeface="+mn-ea"/>
          <a:cs typeface="+mn-cs"/>
        </a:defRPr>
      </a:lvl3pPr>
      <a:lvl4pPr marL="1828480" algn="r" defTabSz="1218987" rtl="1" eaLnBrk="1" latinLnBrk="0" hangingPunct="1">
        <a:defRPr sz="2400" kern="1200">
          <a:solidFill>
            <a:schemeClr val="tx1"/>
          </a:solidFill>
          <a:latin typeface="+mn-lt"/>
          <a:ea typeface="+mn-ea"/>
          <a:cs typeface="+mn-cs"/>
        </a:defRPr>
      </a:lvl4pPr>
      <a:lvl5pPr marL="2437973" algn="r" defTabSz="1218987" rtl="1" eaLnBrk="1" latinLnBrk="0" hangingPunct="1">
        <a:defRPr sz="2400" kern="1200">
          <a:solidFill>
            <a:schemeClr val="tx1"/>
          </a:solidFill>
          <a:latin typeface="+mn-lt"/>
          <a:ea typeface="+mn-ea"/>
          <a:cs typeface="+mn-cs"/>
        </a:defRPr>
      </a:lvl5pPr>
      <a:lvl6pPr marL="3047467" algn="r" defTabSz="1218987" rtl="1" eaLnBrk="1" latinLnBrk="0" hangingPunct="1">
        <a:defRPr sz="2400" kern="1200">
          <a:solidFill>
            <a:schemeClr val="tx1"/>
          </a:solidFill>
          <a:latin typeface="+mn-lt"/>
          <a:ea typeface="+mn-ea"/>
          <a:cs typeface="+mn-cs"/>
        </a:defRPr>
      </a:lvl6pPr>
      <a:lvl7pPr marL="3656960" algn="r" defTabSz="1218987" rtl="1" eaLnBrk="1" latinLnBrk="0" hangingPunct="1">
        <a:defRPr sz="2400" kern="1200">
          <a:solidFill>
            <a:schemeClr val="tx1"/>
          </a:solidFill>
          <a:latin typeface="+mn-lt"/>
          <a:ea typeface="+mn-ea"/>
          <a:cs typeface="+mn-cs"/>
        </a:defRPr>
      </a:lvl7pPr>
      <a:lvl8pPr marL="4266453" algn="r" defTabSz="1218987" rtl="1" eaLnBrk="1" latinLnBrk="0" hangingPunct="1">
        <a:defRPr sz="2400" kern="1200">
          <a:solidFill>
            <a:schemeClr val="tx1"/>
          </a:solidFill>
          <a:latin typeface="+mn-lt"/>
          <a:ea typeface="+mn-ea"/>
          <a:cs typeface="+mn-cs"/>
        </a:defRPr>
      </a:lvl8pPr>
      <a:lvl9pPr marL="4875947" algn="r" defTabSz="1218987" rtl="1"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lashofclans-tool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diagramLayout" Target="../diagrams/layout6.xml"/><Relationship Id="rId7" Type="http://schemas.openxmlformats.org/officeDocument/2006/relationships/image" Target="../media/image26.png"/><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diagramLayout" Target="../diagrams/layout10.xml"/><Relationship Id="rId7" Type="http://schemas.openxmlformats.org/officeDocument/2006/relationships/image" Target="../media/image57.png"/><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diagramLayout" Target="../diagrams/layout12.xml"/><Relationship Id="rId7" Type="http://schemas.openxmlformats.org/officeDocument/2006/relationships/image" Target="../media/image69.png"/><Relationship Id="rId2" Type="http://schemas.openxmlformats.org/officeDocument/2006/relationships/diagramData" Target="../diagrams/data12.xml"/><Relationship Id="rId1"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5.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73.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8.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44.png"/><Relationship Id="rId5" Type="http://schemas.openxmlformats.org/officeDocument/2006/relationships/image" Target="../media/image75.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image" Target="../media/image42.png"/><Relationship Id="rId1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6.wdp"/><Relationship Id="rId3" Type="http://schemas.microsoft.com/office/2007/relationships/hdphoto" Target="../media/hdphoto2.wdp"/><Relationship Id="rId7" Type="http://schemas.microsoft.com/office/2007/relationships/hdphoto" Target="../media/hdphoto3.wdp"/><Relationship Id="rId12"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5.wdp"/><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microsoft.com/office/2007/relationships/hdphoto" Target="../media/hdphoto4.wdp"/><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ctrTitle"/>
          </p:nvPr>
        </p:nvSpPr>
        <p:spPr/>
        <p:txBody>
          <a:bodyPr rtlCol="1"/>
          <a:lstStyle/>
          <a:p>
            <a:pPr rtl="1"/>
            <a:r>
              <a:rPr lang="en-US" dirty="0" smtClean="0">
                <a:latin typeface="Tahoma" panose="020B0604030504040204" pitchFamily="34" charset="0"/>
                <a:ea typeface="Tahoma" panose="020B0604030504040204" pitchFamily="34" charset="0"/>
                <a:cs typeface="Tahoma" panose="020B0604030504040204" pitchFamily="34" charset="0"/>
              </a:rPr>
              <a:t>Clash of </a:t>
            </a:r>
            <a:r>
              <a:rPr lang="en-US" dirty="0" err="1" smtClean="0">
                <a:latin typeface="Tahoma" panose="020B0604030504040204" pitchFamily="34" charset="0"/>
                <a:ea typeface="Tahoma" panose="020B0604030504040204" pitchFamily="34" charset="0"/>
                <a:cs typeface="Tahoma" panose="020B0604030504040204" pitchFamily="34" charset="0"/>
              </a:rPr>
              <a:t>Smops</a:t>
            </a:r>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משנה 1"/>
          <p:cNvSpPr>
            <a:spLocks noGrp="1"/>
          </p:cNvSpPr>
          <p:nvPr>
            <p:ph type="subTitle" idx="1"/>
          </p:nvPr>
        </p:nvSpPr>
        <p:spPr/>
        <p:txBody>
          <a:bodyPr rtlCol="1">
            <a:normAutofit fontScale="92500" lnSpcReduction="20000"/>
          </a:bodyPr>
          <a:lstStyle/>
          <a:p>
            <a:pPr rtl="1"/>
            <a:r>
              <a:rPr lang="he-IL" dirty="0" smtClean="0"/>
              <a:t>מציגים: רועי זהר ורון </a:t>
            </a:r>
            <a:r>
              <a:rPr lang="he-IL" dirty="0" err="1" smtClean="0"/>
              <a:t>רייש</a:t>
            </a:r>
            <a:endParaRPr lang="he-IL" dirty="0" smtClean="0"/>
          </a:p>
          <a:p>
            <a:pPr rtl="1"/>
            <a:endParaRPr lang="he-IL" dirty="0" smtClean="0"/>
          </a:p>
          <a:p>
            <a:pPr rtl="1"/>
            <a:r>
              <a:rPr lang="he-IL" dirty="0" smtClean="0">
                <a:latin typeface="Tahoma" panose="020B0604030504040204" pitchFamily="34" charset="0"/>
                <a:ea typeface="Tahoma" panose="020B0604030504040204" pitchFamily="34" charset="0"/>
                <a:cs typeface="Tahoma" panose="020B0604030504040204" pitchFamily="34" charset="0"/>
              </a:rPr>
              <a:t>מנחה</a:t>
            </a:r>
            <a:r>
              <a:rPr lang="he-IL" dirty="0" smtClean="0"/>
              <a:t>: מתניה רוזנברג</a:t>
            </a:r>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8287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עבודה מקדימה </a:t>
            </a:r>
            <a:r>
              <a:rPr lang="en-IL" dirty="0"/>
              <a:t>–</a:t>
            </a:r>
            <a:r>
              <a:rPr lang="he-IL" dirty="0"/>
              <a:t> בניית הסימולציה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pic>
        <p:nvPicPr>
          <p:cNvPr id="7" name="outpu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13880" y="1988840"/>
            <a:ext cx="5961063" cy="4470400"/>
          </a:xfrm>
        </p:spPr>
      </p:pic>
    </p:spTree>
    <p:extLst>
      <p:ext uri="{BB962C8B-B14F-4D97-AF65-F5344CB8AC3E}">
        <p14:creationId xmlns:p14="http://schemas.microsoft.com/office/powerpoint/2010/main" val="57045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עבודה מקדימה </a:t>
            </a:r>
            <a:r>
              <a:rPr lang="en-IL" dirty="0"/>
              <a:t>–</a:t>
            </a:r>
            <a:r>
              <a:rPr lang="he-IL" dirty="0"/>
              <a:t> </a:t>
            </a:r>
            <a:r>
              <a:rPr lang="he-IL" dirty="0" smtClean="0"/>
              <a:t>התחברות לממשק ויזואלי</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1053852" y="1988841"/>
            <a:ext cx="10220811" cy="4284960"/>
          </a:xfrm>
        </p:spPr>
        <p:txBody>
          <a:bodyPr/>
          <a:lstStyle/>
          <a:p>
            <a:r>
              <a:rPr lang="he-IL" dirty="0" smtClean="0"/>
              <a:t>ממשק ויזואלי גם לא קיים למשחק</a:t>
            </a:r>
          </a:p>
          <a:p>
            <a:r>
              <a:rPr lang="he-IL" dirty="0" smtClean="0"/>
              <a:t>הורדנו את האתר </a:t>
            </a:r>
            <a:r>
              <a:rPr lang="en-US" dirty="0">
                <a:hlinkClick r:id="rId2"/>
              </a:rPr>
              <a:t>https://</a:t>
            </a:r>
            <a:r>
              <a:rPr lang="en-US" dirty="0" smtClean="0">
                <a:hlinkClick r:id="rId2"/>
              </a:rPr>
              <a:t>www.clashofclans-tools.com</a:t>
            </a:r>
            <a:r>
              <a:rPr lang="he-IL" dirty="0"/>
              <a:t> </a:t>
            </a:r>
            <a:r>
              <a:rPr lang="he-IL" dirty="0" err="1" smtClean="0"/>
              <a:t>והתממשקנו</a:t>
            </a:r>
            <a:r>
              <a:rPr lang="he-IL" dirty="0" smtClean="0"/>
              <a:t> אליו מתוך הסימולציה</a:t>
            </a:r>
          </a:p>
        </p:txBody>
      </p:sp>
      <p:pic>
        <p:nvPicPr>
          <p:cNvPr id="5" name="תמונה 4"/>
          <p:cNvPicPr>
            <a:picLocks noChangeAspect="1"/>
          </p:cNvPicPr>
          <p:nvPr/>
        </p:nvPicPr>
        <p:blipFill>
          <a:blip r:embed="rId3"/>
          <a:stretch>
            <a:fillRect/>
          </a:stretch>
        </p:blipFill>
        <p:spPr>
          <a:xfrm>
            <a:off x="2133972" y="3933056"/>
            <a:ext cx="8371611" cy="2059682"/>
          </a:xfrm>
          <a:prstGeom prst="rect">
            <a:avLst/>
          </a:prstGeom>
        </p:spPr>
      </p:pic>
    </p:spTree>
    <p:extLst>
      <p:ext uri="{BB962C8B-B14F-4D97-AF65-F5344CB8AC3E}">
        <p14:creationId xmlns:p14="http://schemas.microsoft.com/office/powerpoint/2010/main" val="315291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4142449448"/>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Image result for clash of clans laboratory"/>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582244" y="0"/>
            <a:ext cx="8928992" cy="688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06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smtClean="0"/>
              <a:t>פירמול</a:t>
            </a:r>
            <a:r>
              <a:rPr lang="he-IL" dirty="0" smtClean="0"/>
              <a:t> הבעיה </a:t>
            </a:r>
            <a:r>
              <a:rPr lang="en-IL" dirty="0" smtClean="0"/>
              <a:t>–</a:t>
            </a:r>
            <a:r>
              <a:rPr lang="he-IL" dirty="0" smtClean="0"/>
              <a:t> הגדרות</a:t>
            </a:r>
            <a:r>
              <a:rPr lang="en-US" dirty="0" smtClean="0"/>
              <a:t> </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4726260" y="1988841"/>
            <a:ext cx="6548403" cy="4284960"/>
          </a:xfrm>
        </p:spPr>
        <p:txBody>
          <a:bodyPr/>
          <a:lstStyle/>
          <a:p>
            <a:r>
              <a:rPr lang="he-IL" b="1" u="sng" dirty="0"/>
              <a:t>הגדרה: </a:t>
            </a:r>
            <a:r>
              <a:rPr lang="he-IL" dirty="0"/>
              <a:t>נגדיר </a:t>
            </a:r>
            <a:r>
              <a:rPr lang="he-IL" dirty="0" smtClean="0"/>
              <a:t>בסיס </a:t>
            </a:r>
            <a:r>
              <a:rPr lang="en-US" dirty="0" smtClean="0"/>
              <a:t>base</a:t>
            </a:r>
            <a:r>
              <a:rPr lang="he-IL" dirty="0" smtClean="0"/>
              <a:t> של </a:t>
            </a:r>
            <a:r>
              <a:rPr lang="en-US" dirty="0" smtClean="0"/>
              <a:t>M</a:t>
            </a:r>
            <a:r>
              <a:rPr lang="he-IL" dirty="0" smtClean="0"/>
              <a:t> בניינים כווקטור בגודל </a:t>
            </a:r>
            <a:r>
              <a:rPr lang="en-US" dirty="0" smtClean="0"/>
              <a:t>2M</a:t>
            </a:r>
            <a:r>
              <a:rPr lang="he-IL" dirty="0" smtClean="0"/>
              <a:t> של מיקומים. כל מיקום בבסיס הינו מספר טבעי בין 0 לגודל הבסיס. </a:t>
            </a:r>
            <a:endParaRPr lang="he-IL" b="1" dirty="0">
              <a:latin typeface="Aharoni" panose="02010803020104030203" pitchFamily="2" charset="-79"/>
              <a:cs typeface="Aharoni" panose="02010803020104030203" pitchFamily="2" charset="-79"/>
            </a:endParaRPr>
          </a:p>
          <a:p>
            <a:r>
              <a:rPr lang="he-IL" b="1" u="sng" dirty="0"/>
              <a:t>הגדרה: </a:t>
            </a:r>
            <a:r>
              <a:rPr lang="he-IL" dirty="0"/>
              <a:t>נגדיר צבא </a:t>
            </a:r>
            <a:r>
              <a:rPr lang="en-US" dirty="0"/>
              <a:t>army</a:t>
            </a:r>
            <a:r>
              <a:rPr lang="he-IL" dirty="0"/>
              <a:t> של </a:t>
            </a:r>
            <a:r>
              <a:rPr lang="en-US" dirty="0"/>
              <a:t>N </a:t>
            </a:r>
            <a:r>
              <a:rPr lang="he-IL" dirty="0"/>
              <a:t> חיילים בתור ווקטור בגודל </a:t>
            </a:r>
            <a:r>
              <a:rPr lang="en-US" dirty="0" smtClean="0"/>
              <a:t>2N</a:t>
            </a:r>
            <a:r>
              <a:rPr lang="he-IL" dirty="0" smtClean="0"/>
              <a:t> </a:t>
            </a:r>
            <a:r>
              <a:rPr lang="he-IL" dirty="0"/>
              <a:t>של מיקומים. כל מיקום הוא מספר טבעי הנמצא מחוץ לשטח הבסיס.  </a:t>
            </a:r>
            <a:endParaRPr lang="he-IL"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3" name="מלבן 2"/>
          <p:cNvSpPr/>
          <p:nvPr/>
        </p:nvSpPr>
        <p:spPr>
          <a:xfrm>
            <a:off x="621804" y="1988841"/>
            <a:ext cx="4104456" cy="3528391"/>
          </a:xfrm>
          <a:prstGeom prst="rect">
            <a:avLst/>
          </a:prstGeom>
          <a:solidFill>
            <a:schemeClr val="tx2">
              <a:lumMod val="20000"/>
              <a:lumOff val="80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ARMY</a:t>
            </a:r>
            <a:endParaRPr lang="he-IL" sz="3200" b="1" dirty="0" smtClean="0">
              <a:solidFill>
                <a:schemeClr val="bg1"/>
              </a:solidFill>
            </a:endParaRPr>
          </a:p>
          <a:p>
            <a:pPr algn="ctr"/>
            <a:endParaRPr lang="he-IL" dirty="0"/>
          </a:p>
          <a:p>
            <a:pPr algn="ctr"/>
            <a:endParaRPr lang="he-IL" dirty="0" smtClean="0"/>
          </a:p>
          <a:p>
            <a:pPr algn="ctr"/>
            <a:endParaRPr lang="he-IL" dirty="0"/>
          </a:p>
          <a:p>
            <a:pPr algn="ctr"/>
            <a:endParaRPr lang="he-IL" dirty="0" smtClean="0"/>
          </a:p>
          <a:p>
            <a:pPr algn="ctr"/>
            <a:endParaRPr lang="he-IL" dirty="0"/>
          </a:p>
          <a:p>
            <a:pPr algn="ctr"/>
            <a:endParaRPr lang="he-IL" dirty="0" smtClean="0"/>
          </a:p>
          <a:p>
            <a:pPr algn="ctr"/>
            <a:endParaRPr lang="en-US" dirty="0"/>
          </a:p>
        </p:txBody>
      </p:sp>
      <p:sp>
        <p:nvSpPr>
          <p:cNvPr id="7" name="מלבן 6"/>
          <p:cNvSpPr/>
          <p:nvPr/>
        </p:nvSpPr>
        <p:spPr>
          <a:xfrm>
            <a:off x="1701924" y="2924944"/>
            <a:ext cx="1944216" cy="1751035"/>
          </a:xfrm>
          <a:prstGeom prst="rect">
            <a:avLst/>
          </a:prstGeom>
          <a:solidFill>
            <a:schemeClr val="accent5">
              <a:lumMod val="40000"/>
              <a:lumOff val="60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1"/>
                </a:solidFill>
              </a:rPr>
              <a:t>BASE</a:t>
            </a:r>
            <a:endParaRPr lang="en-US" sz="3600" b="1" dirty="0">
              <a:solidFill>
                <a:schemeClr val="bg1"/>
              </a:solidFill>
            </a:endParaRPr>
          </a:p>
        </p:txBody>
      </p:sp>
      <p:sp>
        <p:nvSpPr>
          <p:cNvPr id="8" name="מציין מיקום תוכן 2"/>
          <p:cNvSpPr txBox="1">
            <a:spLocks/>
          </p:cNvSpPr>
          <p:nvPr/>
        </p:nvSpPr>
        <p:spPr>
          <a:xfrm>
            <a:off x="487380" y="2542467"/>
            <a:ext cx="1300203" cy="620937"/>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pPr marL="0" indent="0">
              <a:buNone/>
            </a:pPr>
            <a:r>
              <a:rPr lang="en-US" sz="2000" b="1" dirty="0" smtClean="0">
                <a:solidFill>
                  <a:schemeClr val="bg1"/>
                </a:solidFill>
              </a:rPr>
              <a:t>(0, 0)</a:t>
            </a:r>
            <a:endParaRPr lang="he-IL" sz="2000" b="1" dirty="0" smtClean="0">
              <a:solidFill>
                <a:schemeClr val="bg1"/>
              </a:solidFill>
              <a:latin typeface="Aharoni" panose="02010803020104030203" pitchFamily="2" charset="-79"/>
              <a:cs typeface="Aharoni" panose="02010803020104030203" pitchFamily="2" charset="-79"/>
            </a:endParaRPr>
          </a:p>
        </p:txBody>
      </p:sp>
      <p:sp>
        <p:nvSpPr>
          <p:cNvPr id="4" name="אליפסה 3"/>
          <p:cNvSpPr/>
          <p:nvPr/>
        </p:nvSpPr>
        <p:spPr>
          <a:xfrm>
            <a:off x="1629916" y="2852936"/>
            <a:ext cx="108000" cy="108000"/>
          </a:xfrm>
          <a:prstGeom prst="ellipse">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779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smtClean="0"/>
              <a:t>פירמול</a:t>
            </a:r>
            <a:r>
              <a:rPr lang="he-IL" dirty="0" smtClean="0"/>
              <a:t> הבעיה </a:t>
            </a:r>
            <a:r>
              <a:rPr lang="en-IL" dirty="0" smtClean="0"/>
              <a:t>–</a:t>
            </a:r>
            <a:r>
              <a:rPr lang="he-IL" dirty="0" smtClean="0"/>
              <a:t> הגדרות</a:t>
            </a:r>
            <a:endParaRPr lang="en-US" dirty="0"/>
          </a:p>
        </p:txBody>
      </p:sp>
      <p:graphicFrame>
        <p:nvGraphicFramePr>
          <p:cNvPr id="5" name="דיאגרמה 4"/>
          <p:cNvGraphicFramePr/>
          <p:nvPr>
            <p:extLst>
              <p:ext uri="{D42A27DB-BD31-4B8C-83A1-F6EECF244321}">
                <p14:modId xmlns:p14="http://schemas.microsoft.com/office/powerpoint/2010/main" val="3345365431"/>
              </p:ext>
            </p:extLst>
          </p:nvPr>
        </p:nvGraphicFramePr>
        <p:xfrm>
          <a:off x="693812" y="1314832"/>
          <a:ext cx="10990880" cy="5543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7" name="TextBox 6"/>
          <p:cNvSpPr txBox="1"/>
          <p:nvPr/>
        </p:nvSpPr>
        <p:spPr>
          <a:xfrm>
            <a:off x="1629916" y="3687803"/>
            <a:ext cx="8348760" cy="946413"/>
          </a:xfrm>
          <a:prstGeom prst="rect">
            <a:avLst/>
          </a:prstGeom>
          <a:noFill/>
        </p:spPr>
        <p:txBody>
          <a:bodyPr wrap="none" rtlCol="0">
            <a:spAutoFit/>
          </a:bodyPr>
          <a:lstStyle/>
          <a:p>
            <a:pPr>
              <a:lnSpc>
                <a:spcPct val="90000"/>
              </a:lnSpc>
            </a:pPr>
            <a:r>
              <a:rPr lang="en-US" sz="6000" b="1" dirty="0" smtClean="0">
                <a:latin typeface="Aharoni" panose="02010803020104030203" pitchFamily="2" charset="-79"/>
                <a:cs typeface="Aharoni" panose="02010803020104030203" pitchFamily="2" charset="-79"/>
              </a:rPr>
              <a:t>F(base, army) = results</a:t>
            </a:r>
            <a:endParaRPr lang="en-US" sz="60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6575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F3A4374-D55D-4746-BD61-E55BDF1B7613}"/>
                                            </p:graphicEl>
                                          </p:spTgt>
                                        </p:tgtEl>
                                        <p:attrNameLst>
                                          <p:attrName>style.visibility</p:attrName>
                                        </p:attrNameLst>
                                      </p:cBhvr>
                                      <p:to>
                                        <p:strVal val="visible"/>
                                      </p:to>
                                    </p:set>
                                    <p:animEffect transition="in" filter="fade">
                                      <p:cBhvr>
                                        <p:cTn id="7" dur="500"/>
                                        <p:tgtEl>
                                          <p:spTgt spid="5">
                                            <p:graphicEl>
                                              <a:dgm id="{6F3A4374-D55D-4746-BD61-E55BDF1B76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34072EA-E4CC-426D-9B2D-719B26EA5955}"/>
                                            </p:graphicEl>
                                          </p:spTgt>
                                        </p:tgtEl>
                                        <p:attrNameLst>
                                          <p:attrName>style.visibility</p:attrName>
                                        </p:attrNameLst>
                                      </p:cBhvr>
                                      <p:to>
                                        <p:strVal val="visible"/>
                                      </p:to>
                                    </p:set>
                                    <p:animEffect transition="in" filter="fade">
                                      <p:cBhvr>
                                        <p:cTn id="12" dur="500"/>
                                        <p:tgtEl>
                                          <p:spTgt spid="5">
                                            <p:graphicEl>
                                              <a:dgm id="{334072EA-E4CC-426D-9B2D-719B26EA5955}"/>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2B603EA0-CC13-42BC-826B-F4A27A9B4D2C}"/>
                                            </p:graphicEl>
                                          </p:spTgt>
                                        </p:tgtEl>
                                        <p:attrNameLst>
                                          <p:attrName>style.visibility</p:attrName>
                                        </p:attrNameLst>
                                      </p:cBhvr>
                                      <p:to>
                                        <p:strVal val="visible"/>
                                      </p:to>
                                    </p:set>
                                    <p:animEffect transition="in" filter="fade">
                                      <p:cBhvr>
                                        <p:cTn id="15" dur="500"/>
                                        <p:tgtEl>
                                          <p:spTgt spid="5">
                                            <p:graphicEl>
                                              <a:dgm id="{2B603EA0-CC13-42BC-826B-F4A27A9B4D2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4A11ED79-7E46-42E5-B251-7F52A7917B40}"/>
                                            </p:graphicEl>
                                          </p:spTgt>
                                        </p:tgtEl>
                                        <p:attrNameLst>
                                          <p:attrName>style.visibility</p:attrName>
                                        </p:attrNameLst>
                                      </p:cBhvr>
                                      <p:to>
                                        <p:strVal val="visible"/>
                                      </p:to>
                                    </p:set>
                                    <p:animEffect transition="in" filter="fade">
                                      <p:cBhvr>
                                        <p:cTn id="20" dur="500"/>
                                        <p:tgtEl>
                                          <p:spTgt spid="5">
                                            <p:graphicEl>
                                              <a:dgm id="{4A11ED79-7E46-42E5-B251-7F52A7917B4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2515A99F-3609-47E0-B266-967FB459843E}"/>
                                            </p:graphicEl>
                                          </p:spTgt>
                                        </p:tgtEl>
                                        <p:attrNameLst>
                                          <p:attrName>style.visibility</p:attrName>
                                        </p:attrNameLst>
                                      </p:cBhvr>
                                      <p:to>
                                        <p:strVal val="visible"/>
                                      </p:to>
                                    </p:set>
                                    <p:animEffect transition="in" filter="fade">
                                      <p:cBhvr>
                                        <p:cTn id="23" dur="500"/>
                                        <p:tgtEl>
                                          <p:spTgt spid="5">
                                            <p:graphicEl>
                                              <a:dgm id="{2515A99F-3609-47E0-B266-967FB459843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5">
                                            <p:graphicEl>
                                              <a:dgm id="{6F3A4374-D55D-4746-BD61-E55BDF1B7613}"/>
                                            </p:graphicEl>
                                          </p:spTgt>
                                        </p:tgtEl>
                                      </p:cBhvr>
                                    </p:animEffect>
                                    <p:set>
                                      <p:cBhvr>
                                        <p:cTn id="28" dur="1" fill="hold">
                                          <p:stCondLst>
                                            <p:cond delay="499"/>
                                          </p:stCondLst>
                                        </p:cTn>
                                        <p:tgtEl>
                                          <p:spTgt spid="5">
                                            <p:graphicEl>
                                              <a:dgm id="{6F3A4374-D55D-4746-BD61-E55BDF1B7613}"/>
                                            </p:graphicEl>
                                          </p:spTgt>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graphicEl>
                                              <a:dgm id="{334072EA-E4CC-426D-9B2D-719B26EA5955}"/>
                                            </p:graphicEl>
                                          </p:spTgt>
                                        </p:tgtEl>
                                      </p:cBhvr>
                                    </p:animEffect>
                                    <p:set>
                                      <p:cBhvr>
                                        <p:cTn id="31" dur="1" fill="hold">
                                          <p:stCondLst>
                                            <p:cond delay="499"/>
                                          </p:stCondLst>
                                        </p:cTn>
                                        <p:tgtEl>
                                          <p:spTgt spid="5">
                                            <p:graphicEl>
                                              <a:dgm id="{334072EA-E4CC-426D-9B2D-719B26EA5955}"/>
                                            </p:graphicEl>
                                          </p:spTgt>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5">
                                            <p:graphicEl>
                                              <a:dgm id="{2B603EA0-CC13-42BC-826B-F4A27A9B4D2C}"/>
                                            </p:graphicEl>
                                          </p:spTgt>
                                        </p:tgtEl>
                                      </p:cBhvr>
                                    </p:animEffect>
                                    <p:set>
                                      <p:cBhvr>
                                        <p:cTn id="34" dur="1" fill="hold">
                                          <p:stCondLst>
                                            <p:cond delay="499"/>
                                          </p:stCondLst>
                                        </p:cTn>
                                        <p:tgtEl>
                                          <p:spTgt spid="5">
                                            <p:graphicEl>
                                              <a:dgm id="{2B603EA0-CC13-42BC-826B-F4A27A9B4D2C}"/>
                                            </p:graphicEl>
                                          </p:spTgt>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5">
                                            <p:graphicEl>
                                              <a:dgm id="{4A11ED79-7E46-42E5-B251-7F52A7917B40}"/>
                                            </p:graphicEl>
                                          </p:spTgt>
                                        </p:tgtEl>
                                      </p:cBhvr>
                                    </p:animEffect>
                                    <p:set>
                                      <p:cBhvr>
                                        <p:cTn id="37" dur="1" fill="hold">
                                          <p:stCondLst>
                                            <p:cond delay="499"/>
                                          </p:stCondLst>
                                        </p:cTn>
                                        <p:tgtEl>
                                          <p:spTgt spid="5">
                                            <p:graphicEl>
                                              <a:dgm id="{4A11ED79-7E46-42E5-B251-7F52A7917B40}"/>
                                            </p:graphic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5">
                                            <p:graphicEl>
                                              <a:dgm id="{2515A99F-3609-47E0-B266-967FB459843E}"/>
                                            </p:graphicEl>
                                          </p:spTgt>
                                        </p:tgtEl>
                                      </p:cBhvr>
                                    </p:animEffect>
                                    <p:set>
                                      <p:cBhvr>
                                        <p:cTn id="40" dur="1" fill="hold">
                                          <p:stCondLst>
                                            <p:cond delay="499"/>
                                          </p:stCondLst>
                                        </p:cTn>
                                        <p:tgtEl>
                                          <p:spTgt spid="5">
                                            <p:graphicEl>
                                              <a:dgm id="{2515A99F-3609-47E0-B266-967FB459843E}"/>
                                            </p:graphicEl>
                                          </p:spTgt>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smtClean="0"/>
              <a:t>פירמול</a:t>
            </a:r>
            <a:r>
              <a:rPr lang="he-IL" dirty="0" smtClean="0"/>
              <a:t> הבעיה - הגדרות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7" name="TextBox 6"/>
          <p:cNvSpPr txBox="1"/>
          <p:nvPr/>
        </p:nvSpPr>
        <p:spPr>
          <a:xfrm>
            <a:off x="1773932" y="1894092"/>
            <a:ext cx="8348760" cy="946413"/>
          </a:xfrm>
          <a:prstGeom prst="rect">
            <a:avLst/>
          </a:prstGeom>
          <a:noFill/>
        </p:spPr>
        <p:txBody>
          <a:bodyPr wrap="none" rtlCol="0">
            <a:spAutoFit/>
          </a:bodyPr>
          <a:lstStyle/>
          <a:p>
            <a:pPr>
              <a:lnSpc>
                <a:spcPct val="90000"/>
              </a:lnSpc>
            </a:pPr>
            <a:r>
              <a:rPr lang="en-US" sz="6000" b="1" dirty="0" smtClean="0">
                <a:latin typeface="Aharoni" panose="02010803020104030203" pitchFamily="2" charset="-79"/>
                <a:cs typeface="Aharoni" panose="02010803020104030203" pitchFamily="2" charset="-79"/>
              </a:rPr>
              <a:t>F(base, army) = results</a:t>
            </a:r>
            <a:endParaRPr lang="en-US" sz="6000" b="1" dirty="0">
              <a:latin typeface="Aharoni" panose="02010803020104030203" pitchFamily="2" charset="-79"/>
              <a:cs typeface="Aharoni" panose="02010803020104030203" pitchFamily="2" charset="-79"/>
            </a:endParaRPr>
          </a:p>
        </p:txBody>
      </p:sp>
      <p:sp>
        <p:nvSpPr>
          <p:cNvPr id="10" name="מציין מיקום תוכן 2"/>
          <p:cNvSpPr>
            <a:spLocks noGrp="1"/>
          </p:cNvSpPr>
          <p:nvPr>
            <p:ph idx="1"/>
          </p:nvPr>
        </p:nvSpPr>
        <p:spPr>
          <a:xfrm>
            <a:off x="914162" y="2974109"/>
            <a:ext cx="10360501" cy="3299691"/>
          </a:xfrm>
        </p:spPr>
        <p:txBody>
          <a:bodyPr/>
          <a:lstStyle/>
          <a:p>
            <a:r>
              <a:rPr lang="he-IL" dirty="0" smtClean="0"/>
              <a:t>כאשר אנו מתקיפים עם צבא קבוע או מתקיפים בסיס קבוע, נסמן:</a:t>
            </a:r>
          </a:p>
          <a:p>
            <a:pPr marL="0" indent="0">
              <a:buNone/>
            </a:pPr>
            <a:endParaRPr lang="he-IL" dirty="0" smtClean="0"/>
          </a:p>
          <a:p>
            <a:pPr marL="274320" lvl="1" indent="0">
              <a:buNone/>
            </a:pPr>
            <a:endParaRPr lang="he-IL" dirty="0"/>
          </a:p>
        </p:txBody>
      </p:sp>
      <p:sp>
        <p:nvSpPr>
          <p:cNvPr id="11" name="TextBox 10"/>
          <p:cNvSpPr txBox="1"/>
          <p:nvPr/>
        </p:nvSpPr>
        <p:spPr>
          <a:xfrm>
            <a:off x="2566020" y="4090316"/>
            <a:ext cx="7132081" cy="946413"/>
          </a:xfrm>
          <a:prstGeom prst="rect">
            <a:avLst/>
          </a:prstGeom>
          <a:noFill/>
        </p:spPr>
        <p:txBody>
          <a:bodyPr wrap="none" rtlCol="0">
            <a:spAutoFit/>
          </a:bodyPr>
          <a:lstStyle/>
          <a:p>
            <a:pPr algn="l" rtl="0">
              <a:lnSpc>
                <a:spcPct val="90000"/>
              </a:lnSpc>
            </a:pPr>
            <a:r>
              <a:rPr lang="en-US" sz="6000" b="1" dirty="0" err="1" smtClean="0">
                <a:latin typeface="Aharoni" panose="02010803020104030203" pitchFamily="2" charset="-79"/>
                <a:cs typeface="Aharoni" panose="02010803020104030203" pitchFamily="2" charset="-79"/>
              </a:rPr>
              <a:t>F</a:t>
            </a:r>
            <a:r>
              <a:rPr lang="en-US" sz="3200" b="1" dirty="0" err="1" smtClean="0">
                <a:latin typeface="Aharoni" panose="02010803020104030203" pitchFamily="2" charset="-79"/>
                <a:cs typeface="Aharoni" panose="02010803020104030203" pitchFamily="2" charset="-79"/>
              </a:rPr>
              <a:t>base</a:t>
            </a:r>
            <a:r>
              <a:rPr lang="en-US" sz="6000" b="1" dirty="0">
                <a:latin typeface="Aharoni" panose="02010803020104030203" pitchFamily="2" charset="-79"/>
                <a:cs typeface="Aharoni" panose="02010803020104030203" pitchFamily="2" charset="-79"/>
              </a:rPr>
              <a:t>(</a:t>
            </a:r>
            <a:r>
              <a:rPr lang="en-US" sz="6000" b="1" dirty="0" smtClean="0">
                <a:latin typeface="Aharoni" panose="02010803020104030203" pitchFamily="2" charset="-79"/>
                <a:cs typeface="Aharoni" panose="02010803020104030203" pitchFamily="2" charset="-79"/>
              </a:rPr>
              <a:t>army) = results</a:t>
            </a:r>
            <a:endParaRPr lang="en-US" sz="6000" b="1" dirty="0">
              <a:latin typeface="Aharoni" panose="02010803020104030203" pitchFamily="2" charset="-79"/>
              <a:cs typeface="Aharoni" panose="02010803020104030203" pitchFamily="2" charset="-79"/>
            </a:endParaRPr>
          </a:p>
        </p:txBody>
      </p:sp>
      <p:sp>
        <p:nvSpPr>
          <p:cNvPr id="12" name="TextBox 11"/>
          <p:cNvSpPr txBox="1"/>
          <p:nvPr/>
        </p:nvSpPr>
        <p:spPr>
          <a:xfrm>
            <a:off x="2553741" y="5041293"/>
            <a:ext cx="7061549" cy="946413"/>
          </a:xfrm>
          <a:prstGeom prst="rect">
            <a:avLst/>
          </a:prstGeom>
          <a:noFill/>
        </p:spPr>
        <p:txBody>
          <a:bodyPr wrap="none" rtlCol="0">
            <a:spAutoFit/>
          </a:bodyPr>
          <a:lstStyle/>
          <a:p>
            <a:pPr algn="l" rtl="0">
              <a:lnSpc>
                <a:spcPct val="90000"/>
              </a:lnSpc>
            </a:pPr>
            <a:r>
              <a:rPr lang="en-US" sz="6000" b="1" dirty="0" err="1" smtClean="0">
                <a:latin typeface="Aharoni" panose="02010803020104030203" pitchFamily="2" charset="-79"/>
                <a:cs typeface="Aharoni" panose="02010803020104030203" pitchFamily="2" charset="-79"/>
              </a:rPr>
              <a:t>F</a:t>
            </a:r>
            <a:r>
              <a:rPr lang="en-US" sz="3200" b="1" dirty="0" err="1" smtClean="0">
                <a:latin typeface="Aharoni" panose="02010803020104030203" pitchFamily="2" charset="-79"/>
                <a:cs typeface="Aharoni" panose="02010803020104030203" pitchFamily="2" charset="-79"/>
              </a:rPr>
              <a:t>army</a:t>
            </a:r>
            <a:r>
              <a:rPr lang="en-US" sz="6000" b="1" dirty="0" smtClean="0">
                <a:latin typeface="Aharoni" panose="02010803020104030203" pitchFamily="2" charset="-79"/>
                <a:cs typeface="Aharoni" panose="02010803020104030203" pitchFamily="2" charset="-79"/>
              </a:rPr>
              <a:t>(base</a:t>
            </a:r>
            <a:r>
              <a:rPr lang="en-US" sz="6000" b="1" dirty="0">
                <a:latin typeface="Aharoni" panose="02010803020104030203" pitchFamily="2" charset="-79"/>
                <a:cs typeface="Aharoni" panose="02010803020104030203" pitchFamily="2" charset="-79"/>
              </a:rPr>
              <a:t>)</a:t>
            </a:r>
            <a:r>
              <a:rPr lang="en-US" sz="6000" b="1" dirty="0" smtClean="0">
                <a:latin typeface="Aharoni" panose="02010803020104030203" pitchFamily="2" charset="-79"/>
                <a:cs typeface="Aharoni" panose="02010803020104030203" pitchFamily="2" charset="-79"/>
              </a:rPr>
              <a:t> = results</a:t>
            </a:r>
            <a:endParaRPr lang="en-US" sz="60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8224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smtClean="0"/>
              <a:t>פירמול</a:t>
            </a:r>
            <a:r>
              <a:rPr lang="he-IL" dirty="0" smtClean="0"/>
              <a:t> הבעיה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נשים לב שמציאת ההתקפה הטובה ביותר כנגד בסיס מסוים, משמעותה </a:t>
            </a:r>
            <a:r>
              <a:rPr lang="he-IL" b="1" dirty="0" smtClean="0"/>
              <a:t>למצוא מינימום לפונקציה </a:t>
            </a:r>
            <a:r>
              <a:rPr lang="en-US" b="1" dirty="0" err="1">
                <a:latin typeface="Aharoni" panose="02010803020104030203" pitchFamily="2" charset="-79"/>
                <a:cs typeface="Aharoni" panose="02010803020104030203" pitchFamily="2" charset="-79"/>
              </a:rPr>
              <a:t>F</a:t>
            </a:r>
            <a:r>
              <a:rPr lang="en-US" sz="1200" b="1" dirty="0" err="1">
                <a:latin typeface="Aharoni" panose="02010803020104030203" pitchFamily="2" charset="-79"/>
                <a:cs typeface="Aharoni" panose="02010803020104030203" pitchFamily="2" charset="-79"/>
              </a:rPr>
              <a:t>base</a:t>
            </a:r>
            <a:r>
              <a:rPr lang="en-US" b="1" dirty="0">
                <a:latin typeface="Aharoni" panose="02010803020104030203" pitchFamily="2" charset="-79"/>
                <a:cs typeface="Aharoni" panose="02010803020104030203" pitchFamily="2" charset="-79"/>
              </a:rPr>
              <a:t>(army) </a:t>
            </a:r>
            <a:endParaRPr lang="he-IL" b="1" dirty="0" smtClean="0">
              <a:latin typeface="Aharoni" panose="02010803020104030203" pitchFamily="2" charset="-79"/>
              <a:cs typeface="Aharoni" panose="02010803020104030203" pitchFamily="2" charset="-79"/>
            </a:endParaRPr>
          </a:p>
          <a:p>
            <a:r>
              <a:rPr lang="he-IL" dirty="0" smtClean="0"/>
              <a:t>באותו האופן, ניתן למצוא את הבסיס הכי טוב כנגד התקפה מסוימת על ידי </a:t>
            </a:r>
            <a:r>
              <a:rPr lang="he-IL" b="1" dirty="0" smtClean="0"/>
              <a:t>מציאת מקסימום </a:t>
            </a:r>
            <a:r>
              <a:rPr lang="he-IL" b="1" dirty="0"/>
              <a:t>לפונקציה </a:t>
            </a:r>
            <a:r>
              <a:rPr lang="en-US" b="1" dirty="0" err="1" smtClean="0">
                <a:latin typeface="Aharoni" panose="02010803020104030203" pitchFamily="2" charset="-79"/>
                <a:cs typeface="Aharoni" panose="02010803020104030203" pitchFamily="2" charset="-79"/>
              </a:rPr>
              <a:t>F</a:t>
            </a:r>
            <a:r>
              <a:rPr lang="en-US" sz="1200" b="1" dirty="0" err="1" smtClean="0">
                <a:latin typeface="Aharoni" panose="02010803020104030203" pitchFamily="2" charset="-79"/>
                <a:cs typeface="Aharoni" panose="02010803020104030203" pitchFamily="2" charset="-79"/>
              </a:rPr>
              <a:t>army</a:t>
            </a:r>
            <a:r>
              <a:rPr lang="en-US" b="1" dirty="0" smtClean="0">
                <a:latin typeface="Aharoni" panose="02010803020104030203" pitchFamily="2" charset="-79"/>
                <a:cs typeface="Aharoni" panose="02010803020104030203" pitchFamily="2" charset="-79"/>
              </a:rPr>
              <a:t>(base) </a:t>
            </a: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5"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82244" y="3977521"/>
            <a:ext cx="3444428" cy="258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01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מה ניתן </a:t>
            </a:r>
            <a:r>
              <a:rPr lang="he-IL" dirty="0" smtClean="0"/>
              <a:t>לומר </a:t>
            </a:r>
            <a:r>
              <a:rPr lang="he-IL" dirty="0"/>
              <a:t>על הפונקציה </a:t>
            </a:r>
            <a:r>
              <a:rPr lang="en-US" b="1" dirty="0" err="1">
                <a:latin typeface="Aharoni" panose="02010803020104030203" pitchFamily="2" charset="-79"/>
                <a:cs typeface="Aharoni" panose="02010803020104030203" pitchFamily="2" charset="-79"/>
              </a:rPr>
              <a:t>F</a:t>
            </a:r>
            <a:r>
              <a:rPr lang="en-US" sz="1600" b="1" dirty="0" err="1">
                <a:latin typeface="Aharoni" panose="02010803020104030203" pitchFamily="2" charset="-79"/>
                <a:cs typeface="Aharoni" panose="02010803020104030203" pitchFamily="2" charset="-79"/>
              </a:rPr>
              <a:t>base</a:t>
            </a:r>
            <a:r>
              <a:rPr lang="en-US" b="1" dirty="0">
                <a:latin typeface="Aharoni" panose="02010803020104030203" pitchFamily="2" charset="-79"/>
                <a:cs typeface="Aharoni" panose="02010803020104030203" pitchFamily="2" charset="-79"/>
              </a:rPr>
              <a:t>(army) </a:t>
            </a:r>
            <a:r>
              <a:rPr lang="he-IL" b="1" dirty="0">
                <a:latin typeface="Aharoni" panose="02010803020104030203" pitchFamily="2" charset="-79"/>
                <a:cs typeface="Aharoni" panose="02010803020104030203" pitchFamily="2" charset="-79"/>
              </a:rPr>
              <a:t>?</a:t>
            </a:r>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graphicFrame>
        <p:nvGraphicFramePr>
          <p:cNvPr id="3" name="מציין מיקום תוכן 2"/>
          <p:cNvGraphicFramePr>
            <a:graphicFrameLocks noGrp="1"/>
          </p:cNvGraphicFramePr>
          <p:nvPr>
            <p:ph idx="1"/>
            <p:extLst>
              <p:ext uri="{D42A27DB-BD31-4B8C-83A1-F6EECF244321}">
                <p14:modId xmlns:p14="http://schemas.microsoft.com/office/powerpoint/2010/main" val="3838251817"/>
              </p:ext>
            </p:extLst>
          </p:nvPr>
        </p:nvGraphicFramePr>
        <p:xfrm>
          <a:off x="2422004" y="2276872"/>
          <a:ext cx="9644509" cy="38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007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E2B89E7-2F29-4DC2-B650-94FB2A4E5B41}"/>
                                            </p:graphicEl>
                                          </p:spTgt>
                                        </p:tgtEl>
                                        <p:attrNameLst>
                                          <p:attrName>style.visibility</p:attrName>
                                        </p:attrNameLst>
                                      </p:cBhvr>
                                      <p:to>
                                        <p:strVal val="visible"/>
                                      </p:to>
                                    </p:set>
                                    <p:animEffect transition="in" filter="fade">
                                      <p:cBhvr>
                                        <p:cTn id="7" dur="500"/>
                                        <p:tgtEl>
                                          <p:spTgt spid="3">
                                            <p:graphicEl>
                                              <a:dgm id="{CE2B89E7-2F29-4DC2-B650-94FB2A4E5B4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A2BC5A95-CFE1-4393-840D-494211168599}"/>
                                            </p:graphicEl>
                                          </p:spTgt>
                                        </p:tgtEl>
                                        <p:attrNameLst>
                                          <p:attrName>style.visibility</p:attrName>
                                        </p:attrNameLst>
                                      </p:cBhvr>
                                      <p:to>
                                        <p:strVal val="visible"/>
                                      </p:to>
                                    </p:set>
                                    <p:animEffect transition="in" filter="fade">
                                      <p:cBhvr>
                                        <p:cTn id="10" dur="500"/>
                                        <p:tgtEl>
                                          <p:spTgt spid="3">
                                            <p:graphicEl>
                                              <a:dgm id="{A2BC5A95-CFE1-4393-840D-49421116859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graphicEl>
                                              <a:dgm id="{5B78A8A1-45A3-478F-8316-1F01F2BE0FA3}"/>
                                            </p:graphicEl>
                                          </p:spTgt>
                                        </p:tgtEl>
                                        <p:attrNameLst>
                                          <p:attrName>style.visibility</p:attrName>
                                        </p:attrNameLst>
                                      </p:cBhvr>
                                      <p:to>
                                        <p:strVal val="visible"/>
                                      </p:to>
                                    </p:set>
                                    <p:animEffect transition="in" filter="fade">
                                      <p:cBhvr>
                                        <p:cTn id="15" dur="500"/>
                                        <p:tgtEl>
                                          <p:spTgt spid="3">
                                            <p:graphicEl>
                                              <a:dgm id="{5B78A8A1-45A3-478F-8316-1F01F2BE0FA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graphicEl>
                                              <a:dgm id="{68628DBB-1A71-4375-9E54-1AE50412E9AD}"/>
                                            </p:graphicEl>
                                          </p:spTgt>
                                        </p:tgtEl>
                                        <p:attrNameLst>
                                          <p:attrName>style.visibility</p:attrName>
                                        </p:attrNameLst>
                                      </p:cBhvr>
                                      <p:to>
                                        <p:strVal val="visible"/>
                                      </p:to>
                                    </p:set>
                                    <p:animEffect transition="in" filter="fade">
                                      <p:cBhvr>
                                        <p:cTn id="18" dur="500"/>
                                        <p:tgtEl>
                                          <p:spTgt spid="3">
                                            <p:graphicEl>
                                              <a:dgm id="{68628DBB-1A71-4375-9E54-1AE50412E9A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graphicEl>
                                              <a:dgm id="{5F7FA642-E195-4198-BA99-1D0EB0E2129A}"/>
                                            </p:graphicEl>
                                          </p:spTgt>
                                        </p:tgtEl>
                                        <p:attrNameLst>
                                          <p:attrName>style.visibility</p:attrName>
                                        </p:attrNameLst>
                                      </p:cBhvr>
                                      <p:to>
                                        <p:strVal val="visible"/>
                                      </p:to>
                                    </p:set>
                                    <p:animEffect transition="in" filter="fade">
                                      <p:cBhvr>
                                        <p:cTn id="23" dur="500"/>
                                        <p:tgtEl>
                                          <p:spTgt spid="3">
                                            <p:graphicEl>
                                              <a:dgm id="{5F7FA642-E195-4198-BA99-1D0EB0E2129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graphicEl>
                                              <a:dgm id="{07AE9CAD-19C5-4CC3-93C1-AD9EB03466AC}"/>
                                            </p:graphicEl>
                                          </p:spTgt>
                                        </p:tgtEl>
                                        <p:attrNameLst>
                                          <p:attrName>style.visibility</p:attrName>
                                        </p:attrNameLst>
                                      </p:cBhvr>
                                      <p:to>
                                        <p:strVal val="visible"/>
                                      </p:to>
                                    </p:set>
                                    <p:animEffect transition="in" filter="fade">
                                      <p:cBhvr>
                                        <p:cTn id="26" dur="500"/>
                                        <p:tgtEl>
                                          <p:spTgt spid="3">
                                            <p:graphicEl>
                                              <a:dgm id="{07AE9CAD-19C5-4CC3-93C1-AD9EB03466A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graphicEl>
                                              <a:dgm id="{7F8BC82B-75E2-4340-A42B-5D7286031756}"/>
                                            </p:graphicEl>
                                          </p:spTgt>
                                        </p:tgtEl>
                                        <p:attrNameLst>
                                          <p:attrName>style.visibility</p:attrName>
                                        </p:attrNameLst>
                                      </p:cBhvr>
                                      <p:to>
                                        <p:strVal val="visible"/>
                                      </p:to>
                                    </p:set>
                                    <p:animEffect transition="in" filter="fade">
                                      <p:cBhvr>
                                        <p:cTn id="31" dur="500"/>
                                        <p:tgtEl>
                                          <p:spTgt spid="3">
                                            <p:graphicEl>
                                              <a:dgm id="{7F8BC82B-75E2-4340-A42B-5D728603175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graphicEl>
                                              <a:dgm id="{A6FA3636-5838-45EF-A165-F36DB07CE933}"/>
                                            </p:graphicEl>
                                          </p:spTgt>
                                        </p:tgtEl>
                                        <p:attrNameLst>
                                          <p:attrName>style.visibility</p:attrName>
                                        </p:attrNameLst>
                                      </p:cBhvr>
                                      <p:to>
                                        <p:strVal val="visible"/>
                                      </p:to>
                                    </p:set>
                                    <p:animEffect transition="in" filter="fade">
                                      <p:cBhvr>
                                        <p:cTn id="34" dur="500"/>
                                        <p:tgtEl>
                                          <p:spTgt spid="3">
                                            <p:graphicEl>
                                              <a:dgm id="{A6FA3636-5838-45EF-A165-F36DB07CE9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3808078682"/>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תמונה 1"/>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brightnessContrast contrast="-20000"/>
                    </a14:imgEffect>
                  </a14:imgLayer>
                </a14:imgProps>
              </a:ext>
            </a:extLst>
          </a:blip>
          <a:stretch>
            <a:fillRect/>
          </a:stretch>
        </p:blipFill>
        <p:spPr>
          <a:xfrm>
            <a:off x="4582244" y="60102"/>
            <a:ext cx="8285525" cy="6753274"/>
          </a:xfrm>
          <a:prstGeom prst="rect">
            <a:avLst/>
          </a:prstGeom>
        </p:spPr>
      </p:pic>
    </p:spTree>
    <p:extLst>
      <p:ext uri="{BB962C8B-B14F-4D97-AF65-F5344CB8AC3E}">
        <p14:creationId xmlns:p14="http://schemas.microsoft.com/office/powerpoint/2010/main" val="125141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אלגוריתם גנטי</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אלגוריתם לחיפוש ואופטימיזציה של פונקציה, המבוסס על קונספטים אבולוציוניים.</a:t>
            </a:r>
            <a:r>
              <a:rPr lang="en-US" dirty="0" smtClean="0"/>
              <a:t> </a:t>
            </a:r>
            <a:endParaRPr lang="en-US" dirty="0"/>
          </a:p>
        </p:txBody>
      </p:sp>
      <p:graphicFrame>
        <p:nvGraphicFramePr>
          <p:cNvPr id="4" name="דיאגרמה 3"/>
          <p:cNvGraphicFramePr/>
          <p:nvPr>
            <p:extLst>
              <p:ext uri="{D42A27DB-BD31-4B8C-83A1-F6EECF244321}">
                <p14:modId xmlns:p14="http://schemas.microsoft.com/office/powerpoint/2010/main" val="1747772232"/>
              </p:ext>
            </p:extLst>
          </p:nvPr>
        </p:nvGraphicFramePr>
        <p:xfrm>
          <a:off x="2031470" y="3065983"/>
          <a:ext cx="8125883" cy="35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074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en-US"/>
          </a:p>
        </p:txBody>
      </p:sp>
      <p:pic>
        <p:nvPicPr>
          <p:cNvPr id="4" name="פתיחה">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9990" y="482600"/>
            <a:ext cx="10508843" cy="5911486"/>
          </a:xfrm>
        </p:spPr>
      </p:pic>
    </p:spTree>
    <p:extLst>
      <p:ext uri="{BB962C8B-B14F-4D97-AF65-F5344CB8AC3E}">
        <p14:creationId xmlns:p14="http://schemas.microsoft.com/office/powerpoint/2010/main" val="179521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אלגוריתם גנטי</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pic>
        <p:nvPicPr>
          <p:cNvPr id="8194" name="Picture 2" descr="Image result for genetic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2012852"/>
            <a:ext cx="6824978" cy="445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3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התקפי </a:t>
            </a:r>
            <a:r>
              <a:rPr lang="en-IL" dirty="0" smtClean="0"/>
              <a:t>–</a:t>
            </a:r>
            <a:r>
              <a:rPr lang="he-IL" dirty="0" smtClean="0"/>
              <a:t> בדיקת שפיות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9" name="מציין מיקום תוכן 2"/>
          <p:cNvSpPr txBox="1">
            <a:spLocks/>
          </p:cNvSpPr>
          <p:nvPr/>
        </p:nvSpPr>
        <p:spPr>
          <a:xfrm>
            <a:off x="1066562" y="2141241"/>
            <a:ext cx="10360501" cy="42849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11" name="תמונה 10"/>
          <p:cNvPicPr>
            <a:picLocks noChangeAspect="1"/>
          </p:cNvPicPr>
          <p:nvPr/>
        </p:nvPicPr>
        <p:blipFill>
          <a:blip r:embed="rId2"/>
          <a:stretch>
            <a:fillRect/>
          </a:stretch>
        </p:blipFill>
        <p:spPr>
          <a:xfrm>
            <a:off x="7900750" y="2706263"/>
            <a:ext cx="3450113" cy="3154916"/>
          </a:xfrm>
          <a:prstGeom prst="rect">
            <a:avLst/>
          </a:prstGeom>
        </p:spPr>
      </p:pic>
      <p:pic>
        <p:nvPicPr>
          <p:cNvPr id="1026" name="Picture 2" descr="Image result for barbarian clash of cl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2604752"/>
            <a:ext cx="1828114" cy="1512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cher co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477" y="4183500"/>
            <a:ext cx="1395401" cy="1673935"/>
          </a:xfrm>
          <a:prstGeom prst="rect">
            <a:avLst/>
          </a:prstGeom>
          <a:noFill/>
          <a:extLst>
            <a:ext uri="{909E8E84-426E-40DD-AFC4-6F175D3DCCD1}">
              <a14:hiddenFill xmlns:a14="http://schemas.microsoft.com/office/drawing/2010/main">
                <a:solidFill>
                  <a:srgbClr val="FFFFFF"/>
                </a:solidFill>
              </a14:hiddenFill>
            </a:ext>
          </a:extLst>
        </p:spPr>
      </p:pic>
      <p:sp>
        <p:nvSpPr>
          <p:cNvPr id="14" name="כותרת 1"/>
          <p:cNvSpPr txBox="1">
            <a:spLocks/>
          </p:cNvSpPr>
          <p:nvPr/>
        </p:nvSpPr>
        <p:spPr>
          <a:xfrm>
            <a:off x="1957321" y="2634490"/>
            <a:ext cx="1439261"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x3</a:t>
            </a:r>
            <a:endParaRPr lang="en-US" sz="4800" b="1" dirty="0"/>
          </a:p>
        </p:txBody>
      </p:sp>
      <p:sp>
        <p:nvSpPr>
          <p:cNvPr id="15" name="כותרת 1"/>
          <p:cNvSpPr txBox="1">
            <a:spLocks/>
          </p:cNvSpPr>
          <p:nvPr/>
        </p:nvSpPr>
        <p:spPr>
          <a:xfrm>
            <a:off x="1945133" y="4165184"/>
            <a:ext cx="1439261"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x3</a:t>
            </a:r>
            <a:endParaRPr lang="en-US" sz="4800" b="1" dirty="0"/>
          </a:p>
        </p:txBody>
      </p:sp>
      <p:pic>
        <p:nvPicPr>
          <p:cNvPr id="1032" name="Picture 8" descr="Image result for v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029" y="3165556"/>
            <a:ext cx="2407703" cy="205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00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התקפי - בדיקת שפיות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319" y="1988776"/>
            <a:ext cx="5372120" cy="4029090"/>
          </a:xfrm>
          <a:prstGeom prst="rect">
            <a:avLst/>
          </a:prstGeom>
        </p:spPr>
      </p:pic>
      <p:pic>
        <p:nvPicPr>
          <p:cNvPr id="7" name="outp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6281" y="2005970"/>
            <a:ext cx="5349195" cy="4011896"/>
          </a:xfrm>
          <a:prstGeom prst="rect">
            <a:avLst/>
          </a:prstGeom>
        </p:spPr>
      </p:pic>
    </p:spTree>
    <p:extLst>
      <p:ext uri="{BB962C8B-B14F-4D97-AF65-F5344CB8AC3E}">
        <p14:creationId xmlns:p14="http://schemas.microsoft.com/office/powerpoint/2010/main" val="384125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התקפי</a:t>
            </a:r>
            <a:r>
              <a:rPr lang="he-IL" dirty="0"/>
              <a:t> </a:t>
            </a:r>
            <a:r>
              <a:rPr lang="he-IL" dirty="0" smtClean="0"/>
              <a:t>- </a:t>
            </a:r>
            <a:r>
              <a:rPr lang="en-US" dirty="0" smtClean="0"/>
              <a:t>Round 2</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9" name="מציין מיקום תוכן 2"/>
          <p:cNvSpPr txBox="1">
            <a:spLocks/>
          </p:cNvSpPr>
          <p:nvPr/>
        </p:nvSpPr>
        <p:spPr>
          <a:xfrm>
            <a:off x="1066562" y="2141241"/>
            <a:ext cx="10360501" cy="42849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1032" name="Picture 8" descr="Image result for v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029" y="3165556"/>
            <a:ext cx="2407703" cy="2058438"/>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p:cNvPicPr>
            <a:picLocks noChangeAspect="1"/>
          </p:cNvPicPr>
          <p:nvPr/>
        </p:nvPicPr>
        <p:blipFill>
          <a:blip r:embed="rId3"/>
          <a:stretch>
            <a:fillRect/>
          </a:stretch>
        </p:blipFill>
        <p:spPr>
          <a:xfrm>
            <a:off x="7547015" y="2345835"/>
            <a:ext cx="4032448" cy="3675330"/>
          </a:xfrm>
          <a:prstGeom prst="rect">
            <a:avLst/>
          </a:prstGeom>
        </p:spPr>
      </p:pic>
      <p:grpSp>
        <p:nvGrpSpPr>
          <p:cNvPr id="5" name="קבוצה 4"/>
          <p:cNvGrpSpPr/>
          <p:nvPr/>
        </p:nvGrpSpPr>
        <p:grpSpPr>
          <a:xfrm>
            <a:off x="416481" y="1975859"/>
            <a:ext cx="3600400" cy="4769209"/>
            <a:chOff x="416481" y="1975859"/>
            <a:chExt cx="3600400" cy="4769209"/>
          </a:xfrm>
        </p:grpSpPr>
        <p:grpSp>
          <p:nvGrpSpPr>
            <p:cNvPr id="4" name="קבוצה 3"/>
            <p:cNvGrpSpPr/>
            <p:nvPr/>
          </p:nvGrpSpPr>
          <p:grpSpPr>
            <a:xfrm>
              <a:off x="416481" y="1975859"/>
              <a:ext cx="3600400" cy="3252683"/>
              <a:chOff x="261764" y="2604752"/>
              <a:chExt cx="3600400" cy="3252683"/>
            </a:xfrm>
          </p:grpSpPr>
          <p:pic>
            <p:nvPicPr>
              <p:cNvPr id="1026" name="Picture 2" descr="Image result for barbarian clash of cla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64" y="2604752"/>
                <a:ext cx="1828114" cy="1512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cher co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477" y="4183500"/>
                <a:ext cx="1395401" cy="1673935"/>
              </a:xfrm>
              <a:prstGeom prst="rect">
                <a:avLst/>
              </a:prstGeom>
              <a:noFill/>
              <a:extLst>
                <a:ext uri="{909E8E84-426E-40DD-AFC4-6F175D3DCCD1}">
                  <a14:hiddenFill xmlns:a14="http://schemas.microsoft.com/office/drawing/2010/main">
                    <a:solidFill>
                      <a:srgbClr val="FFFFFF"/>
                    </a:solidFill>
                  </a14:hiddenFill>
                </a:ext>
              </a:extLst>
            </p:spPr>
          </p:pic>
          <p:sp>
            <p:nvSpPr>
              <p:cNvPr id="14" name="כותרת 1"/>
              <p:cNvSpPr txBox="1">
                <a:spLocks/>
              </p:cNvSpPr>
              <p:nvPr/>
            </p:nvSpPr>
            <p:spPr>
              <a:xfrm>
                <a:off x="1957321" y="2634490"/>
                <a:ext cx="1904843"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x10</a:t>
                </a:r>
                <a:endParaRPr lang="en-US" sz="4800" b="1" dirty="0"/>
              </a:p>
            </p:txBody>
          </p:sp>
          <p:sp>
            <p:nvSpPr>
              <p:cNvPr id="15" name="כותרת 1"/>
              <p:cNvSpPr txBox="1">
                <a:spLocks/>
              </p:cNvSpPr>
              <p:nvPr/>
            </p:nvSpPr>
            <p:spPr>
              <a:xfrm>
                <a:off x="1945133" y="4165184"/>
                <a:ext cx="1917031" cy="1231540"/>
              </a:xfrm>
              <a:prstGeom prst="rect">
                <a:avLst/>
              </a:prstGeom>
              <a:effectLst/>
            </p:spPr>
            <p:txBody>
              <a:bodyPr vert="horz" lIns="121899" tIns="60949" rIns="121899" bIns="60949" rtlCol="1" anchor="b" anchorCtr="0">
                <a:no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x10</a:t>
                </a:r>
                <a:endParaRPr lang="en-US" sz="4800" b="1" dirty="0"/>
              </a:p>
            </p:txBody>
          </p:sp>
        </p:grpSp>
        <p:pic>
          <p:nvPicPr>
            <p:cNvPr id="2050" name="Picture 2" descr="Image result for giant co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04" y="4960525"/>
              <a:ext cx="1407239" cy="1784543"/>
            </a:xfrm>
            <a:prstGeom prst="rect">
              <a:avLst/>
            </a:prstGeom>
            <a:noFill/>
            <a:extLst>
              <a:ext uri="{909E8E84-426E-40DD-AFC4-6F175D3DCCD1}">
                <a14:hiddenFill xmlns:a14="http://schemas.microsoft.com/office/drawing/2010/main">
                  <a:solidFill>
                    <a:srgbClr val="FFFFFF"/>
                  </a:solidFill>
                </a14:hiddenFill>
              </a:ext>
            </a:extLst>
          </p:spPr>
        </p:pic>
        <p:sp>
          <p:nvSpPr>
            <p:cNvPr id="16" name="כותרת 1"/>
            <p:cNvSpPr txBox="1">
              <a:spLocks/>
            </p:cNvSpPr>
            <p:nvPr/>
          </p:nvSpPr>
          <p:spPr>
            <a:xfrm>
              <a:off x="2112038" y="4970516"/>
              <a:ext cx="1773015"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pPr algn="ctr"/>
              <a:r>
                <a:rPr lang="en-US" sz="6600" b="1" dirty="0" smtClean="0"/>
                <a:t>x2</a:t>
              </a:r>
              <a:endParaRPr lang="en-US" sz="4800" b="1" dirty="0"/>
            </a:p>
          </p:txBody>
        </p:sp>
      </p:grpSp>
    </p:spTree>
    <p:extLst>
      <p:ext uri="{BB962C8B-B14F-4D97-AF65-F5344CB8AC3E}">
        <p14:creationId xmlns:p14="http://schemas.microsoft.com/office/powerpoint/2010/main" val="253442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התקפי </a:t>
            </a:r>
            <a:r>
              <a:rPr lang="en-IL" dirty="0" smtClean="0"/>
              <a:t>–</a:t>
            </a:r>
            <a:r>
              <a:rPr lang="he-IL" dirty="0" smtClean="0"/>
              <a:t> </a:t>
            </a:r>
            <a:r>
              <a:rPr lang="en-US" dirty="0" smtClean="0"/>
              <a:t>ROUND 2</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319" y="1988776"/>
            <a:ext cx="5372120" cy="4029090"/>
          </a:xfrm>
          <a:prstGeom prst="rect">
            <a:avLst/>
          </a:prstGeom>
        </p:spPr>
      </p:pic>
      <p:pic>
        <p:nvPicPr>
          <p:cNvPr id="4" name="outp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6282" y="1988776"/>
            <a:ext cx="5372120" cy="4029090"/>
          </a:xfrm>
          <a:prstGeom prst="rect">
            <a:avLst/>
          </a:prstGeom>
        </p:spPr>
      </p:pic>
    </p:spTree>
    <p:extLst>
      <p:ext uri="{BB962C8B-B14F-4D97-AF65-F5344CB8AC3E}">
        <p14:creationId xmlns:p14="http://schemas.microsoft.com/office/powerpoint/2010/main" val="335136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הגנתי </a:t>
            </a:r>
            <a:r>
              <a:rPr lang="en-IL" dirty="0" smtClean="0"/>
              <a:t>–</a:t>
            </a:r>
            <a:r>
              <a:rPr lang="he-IL" dirty="0" smtClean="0"/>
              <a:t> בדיקת שפיות</a:t>
            </a:r>
            <a:endParaRPr lang="en-US" dirty="0"/>
          </a:p>
        </p:txBody>
      </p:sp>
      <p:sp>
        <p:nvSpPr>
          <p:cNvPr id="6" name="TextBox 5"/>
          <p:cNvSpPr txBox="1"/>
          <p:nvPr/>
        </p:nvSpPr>
        <p:spPr>
          <a:xfrm>
            <a:off x="6205015" y="3092044"/>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7" name="תמונה 6"/>
          <p:cNvPicPr>
            <a:picLocks noChangeAspect="1"/>
          </p:cNvPicPr>
          <p:nvPr/>
        </p:nvPicPr>
        <p:blipFill>
          <a:blip r:embed="rId2"/>
          <a:stretch>
            <a:fillRect/>
          </a:stretch>
        </p:blipFill>
        <p:spPr>
          <a:xfrm>
            <a:off x="221247" y="2524498"/>
            <a:ext cx="1568207" cy="1542913"/>
          </a:xfrm>
          <a:prstGeom prst="rect">
            <a:avLst/>
          </a:prstGeom>
        </p:spPr>
      </p:pic>
      <p:pic>
        <p:nvPicPr>
          <p:cNvPr id="8" name="תמונה 7"/>
          <p:cNvPicPr>
            <a:picLocks noChangeAspect="1"/>
          </p:cNvPicPr>
          <p:nvPr/>
        </p:nvPicPr>
        <p:blipFill>
          <a:blip r:embed="rId3"/>
          <a:stretch>
            <a:fillRect/>
          </a:stretch>
        </p:blipFill>
        <p:spPr>
          <a:xfrm>
            <a:off x="1863971" y="2524498"/>
            <a:ext cx="1584176" cy="1546458"/>
          </a:xfrm>
          <a:prstGeom prst="rect">
            <a:avLst/>
          </a:prstGeom>
        </p:spPr>
      </p:pic>
      <p:pic>
        <p:nvPicPr>
          <p:cNvPr id="9" name="תמונה 8"/>
          <p:cNvPicPr>
            <a:picLocks noChangeAspect="1"/>
          </p:cNvPicPr>
          <p:nvPr/>
        </p:nvPicPr>
        <p:blipFill>
          <a:blip r:embed="rId4"/>
          <a:stretch>
            <a:fillRect/>
          </a:stretch>
        </p:blipFill>
        <p:spPr>
          <a:xfrm>
            <a:off x="3522664" y="2532873"/>
            <a:ext cx="1607288" cy="1569320"/>
          </a:xfrm>
          <a:prstGeom prst="rect">
            <a:avLst/>
          </a:prstGeom>
        </p:spPr>
      </p:pic>
      <p:pic>
        <p:nvPicPr>
          <p:cNvPr id="11" name="תמונה 10"/>
          <p:cNvPicPr>
            <a:picLocks noChangeAspect="1"/>
          </p:cNvPicPr>
          <p:nvPr/>
        </p:nvPicPr>
        <p:blipFill>
          <a:blip r:embed="rId5"/>
          <a:stretch>
            <a:fillRect/>
          </a:stretch>
        </p:blipFill>
        <p:spPr>
          <a:xfrm>
            <a:off x="5225339" y="2564904"/>
            <a:ext cx="1555560" cy="1542913"/>
          </a:xfrm>
          <a:prstGeom prst="rect">
            <a:avLst/>
          </a:prstGeom>
        </p:spPr>
      </p:pic>
      <p:pic>
        <p:nvPicPr>
          <p:cNvPr id="12" name="תמונה 11"/>
          <p:cNvPicPr>
            <a:picLocks noChangeAspect="1"/>
          </p:cNvPicPr>
          <p:nvPr/>
        </p:nvPicPr>
        <p:blipFill>
          <a:blip r:embed="rId6"/>
          <a:stretch>
            <a:fillRect/>
          </a:stretch>
        </p:blipFill>
        <p:spPr>
          <a:xfrm>
            <a:off x="6893147" y="2564904"/>
            <a:ext cx="1537289" cy="1537289"/>
          </a:xfrm>
          <a:prstGeom prst="rect">
            <a:avLst/>
          </a:prstGeom>
        </p:spPr>
      </p:pic>
      <p:pic>
        <p:nvPicPr>
          <p:cNvPr id="13" name="תמונה 12"/>
          <p:cNvPicPr>
            <a:picLocks noChangeAspect="1"/>
          </p:cNvPicPr>
          <p:nvPr/>
        </p:nvPicPr>
        <p:blipFill>
          <a:blip r:embed="rId7"/>
          <a:stretch>
            <a:fillRect/>
          </a:stretch>
        </p:blipFill>
        <p:spPr>
          <a:xfrm>
            <a:off x="8542684" y="2564904"/>
            <a:ext cx="1546459" cy="1546459"/>
          </a:xfrm>
          <a:prstGeom prst="rect">
            <a:avLst/>
          </a:prstGeom>
        </p:spPr>
      </p:pic>
      <p:pic>
        <p:nvPicPr>
          <p:cNvPr id="14" name="תמונה 13"/>
          <p:cNvPicPr>
            <a:picLocks noChangeAspect="1"/>
          </p:cNvPicPr>
          <p:nvPr/>
        </p:nvPicPr>
        <p:blipFill>
          <a:blip r:embed="rId8"/>
          <a:stretch>
            <a:fillRect/>
          </a:stretch>
        </p:blipFill>
        <p:spPr>
          <a:xfrm>
            <a:off x="10196593" y="2552251"/>
            <a:ext cx="1550523" cy="1563129"/>
          </a:xfrm>
          <a:prstGeom prst="rect">
            <a:avLst/>
          </a:prstGeom>
        </p:spPr>
      </p:pic>
      <p:pic>
        <p:nvPicPr>
          <p:cNvPr id="15" name="תמונה 14"/>
          <p:cNvPicPr>
            <a:picLocks noChangeAspect="1"/>
          </p:cNvPicPr>
          <p:nvPr/>
        </p:nvPicPr>
        <p:blipFill>
          <a:blip r:embed="rId9"/>
          <a:stretch>
            <a:fillRect/>
          </a:stretch>
        </p:blipFill>
        <p:spPr>
          <a:xfrm>
            <a:off x="204847" y="4346384"/>
            <a:ext cx="1541969" cy="1541969"/>
          </a:xfrm>
          <a:prstGeom prst="rect">
            <a:avLst/>
          </a:prstGeom>
        </p:spPr>
      </p:pic>
      <p:pic>
        <p:nvPicPr>
          <p:cNvPr id="16" name="תמונה 15"/>
          <p:cNvPicPr>
            <a:picLocks noChangeAspect="1"/>
          </p:cNvPicPr>
          <p:nvPr/>
        </p:nvPicPr>
        <p:blipFill>
          <a:blip r:embed="rId10"/>
          <a:stretch>
            <a:fillRect/>
          </a:stretch>
        </p:blipFill>
        <p:spPr>
          <a:xfrm>
            <a:off x="1881240" y="4346384"/>
            <a:ext cx="1541969" cy="1541969"/>
          </a:xfrm>
          <a:prstGeom prst="rect">
            <a:avLst/>
          </a:prstGeom>
        </p:spPr>
      </p:pic>
      <p:pic>
        <p:nvPicPr>
          <p:cNvPr id="17" name="תמונה 16"/>
          <p:cNvPicPr>
            <a:picLocks noChangeAspect="1"/>
          </p:cNvPicPr>
          <p:nvPr/>
        </p:nvPicPr>
        <p:blipFill>
          <a:blip r:embed="rId11"/>
          <a:stretch>
            <a:fillRect/>
          </a:stretch>
        </p:blipFill>
        <p:spPr>
          <a:xfrm>
            <a:off x="3525493" y="4320146"/>
            <a:ext cx="1581835" cy="1542534"/>
          </a:xfrm>
          <a:prstGeom prst="rect">
            <a:avLst/>
          </a:prstGeom>
        </p:spPr>
      </p:pic>
      <p:pic>
        <p:nvPicPr>
          <p:cNvPr id="18" name="תמונה 17"/>
          <p:cNvPicPr>
            <a:picLocks noChangeAspect="1"/>
          </p:cNvPicPr>
          <p:nvPr/>
        </p:nvPicPr>
        <p:blipFill rotWithShape="1">
          <a:blip r:embed="rId12"/>
          <a:srcRect b="11060"/>
          <a:stretch/>
        </p:blipFill>
        <p:spPr>
          <a:xfrm>
            <a:off x="5179303" y="4320146"/>
            <a:ext cx="1584176" cy="1532954"/>
          </a:xfrm>
          <a:prstGeom prst="rect">
            <a:avLst/>
          </a:prstGeom>
        </p:spPr>
      </p:pic>
      <p:pic>
        <p:nvPicPr>
          <p:cNvPr id="19" name="תמונה 18"/>
          <p:cNvPicPr>
            <a:picLocks noChangeAspect="1"/>
          </p:cNvPicPr>
          <p:nvPr/>
        </p:nvPicPr>
        <p:blipFill rotWithShape="1">
          <a:blip r:embed="rId13"/>
          <a:srcRect r="7736" b="10952"/>
          <a:stretch/>
        </p:blipFill>
        <p:spPr>
          <a:xfrm>
            <a:off x="6865179" y="4310404"/>
            <a:ext cx="1581540" cy="1515595"/>
          </a:xfrm>
          <a:prstGeom prst="rect">
            <a:avLst/>
          </a:prstGeom>
        </p:spPr>
      </p:pic>
      <p:pic>
        <p:nvPicPr>
          <p:cNvPr id="5" name="תמונה 4"/>
          <p:cNvPicPr>
            <a:picLocks noChangeAspect="1"/>
          </p:cNvPicPr>
          <p:nvPr/>
        </p:nvPicPr>
        <p:blipFill>
          <a:blip r:embed="rId14"/>
          <a:stretch>
            <a:fillRect/>
          </a:stretch>
        </p:blipFill>
        <p:spPr>
          <a:xfrm>
            <a:off x="8549298" y="4310404"/>
            <a:ext cx="1539845" cy="1515595"/>
          </a:xfrm>
          <a:prstGeom prst="rect">
            <a:avLst/>
          </a:prstGeom>
        </p:spPr>
      </p:pic>
      <p:pic>
        <p:nvPicPr>
          <p:cNvPr id="9218" name="Picture 2" descr="Image result for meme lol"/>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9154" r="22050"/>
          <a:stretch/>
        </p:blipFill>
        <p:spPr bwMode="auto">
          <a:xfrm flipH="1">
            <a:off x="10191722" y="4310404"/>
            <a:ext cx="1584177" cy="1515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71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בעיות בגנטי הגנתי</a:t>
            </a:r>
            <a:endParaRPr lang="en-US" dirty="0"/>
          </a:p>
        </p:txBody>
      </p:sp>
      <p:sp>
        <p:nvSpPr>
          <p:cNvPr id="3" name="מציין מיקום תוכן 2"/>
          <p:cNvSpPr>
            <a:spLocks noGrp="1"/>
          </p:cNvSpPr>
          <p:nvPr>
            <p:ph idx="1"/>
          </p:nvPr>
        </p:nvSpPr>
        <p:spPr>
          <a:xfrm>
            <a:off x="6094412" y="1988840"/>
            <a:ext cx="5180251" cy="4470400"/>
          </a:xfrm>
        </p:spPr>
        <p:txBody>
          <a:bodyPr/>
          <a:lstStyle/>
          <a:p>
            <a:r>
              <a:rPr lang="he-IL" dirty="0" smtClean="0"/>
              <a:t>בעיה:</a:t>
            </a:r>
            <a:r>
              <a:rPr lang="en-US" dirty="0" smtClean="0"/>
              <a:t> </a:t>
            </a:r>
            <a:r>
              <a:rPr lang="he-IL" dirty="0" smtClean="0"/>
              <a:t>גנטי הגנתי מאוד תלוי בהתקפות הספציפיות שנגדו</a:t>
            </a:r>
          </a:p>
          <a:p>
            <a:r>
              <a:rPr lang="he-IL" dirty="0" smtClean="0"/>
              <a:t>בעיה: התקפות לא מותאמות נגד חולשות הבסיס, ההתקפות רנדומליות</a:t>
            </a:r>
          </a:p>
        </p:txBody>
      </p:sp>
      <p:pic>
        <p:nvPicPr>
          <p:cNvPr id="4" name="תמונה 3"/>
          <p:cNvPicPr>
            <a:picLocks noChangeAspect="1"/>
          </p:cNvPicPr>
          <p:nvPr/>
        </p:nvPicPr>
        <p:blipFill>
          <a:blip r:embed="rId2"/>
          <a:stretch>
            <a:fillRect/>
          </a:stretch>
        </p:blipFill>
        <p:spPr>
          <a:xfrm>
            <a:off x="2997766" y="2078342"/>
            <a:ext cx="2606356" cy="2363904"/>
          </a:xfrm>
          <a:prstGeom prst="rect">
            <a:avLst/>
          </a:prstGeom>
        </p:spPr>
      </p:pic>
      <p:grpSp>
        <p:nvGrpSpPr>
          <p:cNvPr id="12" name="קבוצה 11"/>
          <p:cNvGrpSpPr/>
          <p:nvPr/>
        </p:nvGrpSpPr>
        <p:grpSpPr>
          <a:xfrm rot="654768">
            <a:off x="4046226" y="2013023"/>
            <a:ext cx="1950074" cy="1293247"/>
            <a:chOff x="1557908" y="1484784"/>
            <a:chExt cx="1545704" cy="1257672"/>
          </a:xfrm>
        </p:grpSpPr>
        <p:cxnSp>
          <p:nvCxnSpPr>
            <p:cNvPr id="7" name="מחבר חץ ישר 6"/>
            <p:cNvCxnSpPr/>
            <p:nvPr/>
          </p:nvCxnSpPr>
          <p:spPr>
            <a:xfrm flipH="1">
              <a:off x="1557908" y="1484784"/>
              <a:ext cx="936104" cy="648072"/>
            </a:xfrm>
            <a:prstGeom prst="straightConnector1">
              <a:avLst/>
            </a:prstGeom>
            <a:ln w="76200">
              <a:solidFill>
                <a:schemeClr val="bg2">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מחבר חץ ישר 8"/>
            <p:cNvCxnSpPr/>
            <p:nvPr/>
          </p:nvCxnSpPr>
          <p:spPr>
            <a:xfrm flipH="1">
              <a:off x="1862708" y="1789584"/>
              <a:ext cx="936104" cy="648072"/>
            </a:xfrm>
            <a:prstGeom prst="straightConnector1">
              <a:avLst/>
            </a:prstGeom>
            <a:ln w="76200">
              <a:solidFill>
                <a:schemeClr val="bg2">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מחבר חץ ישר 10"/>
            <p:cNvCxnSpPr/>
            <p:nvPr/>
          </p:nvCxnSpPr>
          <p:spPr>
            <a:xfrm flipH="1">
              <a:off x="2167508" y="2094384"/>
              <a:ext cx="936104" cy="648072"/>
            </a:xfrm>
            <a:prstGeom prst="straightConnector1">
              <a:avLst/>
            </a:prstGeom>
            <a:ln w="76200">
              <a:solidFill>
                <a:schemeClr val="bg2">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pic>
        <p:nvPicPr>
          <p:cNvPr id="5" name="תמונה 4"/>
          <p:cNvPicPr>
            <a:picLocks noChangeAspect="1"/>
          </p:cNvPicPr>
          <p:nvPr/>
        </p:nvPicPr>
        <p:blipFill>
          <a:blip r:embed="rId3"/>
          <a:stretch>
            <a:fillRect/>
          </a:stretch>
        </p:blipFill>
        <p:spPr>
          <a:xfrm>
            <a:off x="317227" y="2078342"/>
            <a:ext cx="2473713" cy="2393046"/>
          </a:xfrm>
          <a:prstGeom prst="rect">
            <a:avLst/>
          </a:prstGeom>
        </p:spPr>
      </p:pic>
      <p:grpSp>
        <p:nvGrpSpPr>
          <p:cNvPr id="13" name="קבוצה 12"/>
          <p:cNvGrpSpPr/>
          <p:nvPr/>
        </p:nvGrpSpPr>
        <p:grpSpPr>
          <a:xfrm rot="15148629">
            <a:off x="261469" y="1952946"/>
            <a:ext cx="1569599" cy="1543043"/>
            <a:chOff x="1557908" y="1484784"/>
            <a:chExt cx="1545704" cy="1257672"/>
          </a:xfrm>
        </p:grpSpPr>
        <p:cxnSp>
          <p:nvCxnSpPr>
            <p:cNvPr id="14" name="מחבר חץ ישר 13"/>
            <p:cNvCxnSpPr/>
            <p:nvPr/>
          </p:nvCxnSpPr>
          <p:spPr>
            <a:xfrm flipH="1">
              <a:off x="1557908" y="1484784"/>
              <a:ext cx="936104" cy="648072"/>
            </a:xfrm>
            <a:prstGeom prst="straightConnector1">
              <a:avLst/>
            </a:prstGeom>
            <a:ln w="76200">
              <a:solidFill>
                <a:schemeClr val="bg2">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מחבר חץ ישר 14"/>
            <p:cNvCxnSpPr/>
            <p:nvPr/>
          </p:nvCxnSpPr>
          <p:spPr>
            <a:xfrm flipH="1">
              <a:off x="1862708" y="1789584"/>
              <a:ext cx="936104" cy="648072"/>
            </a:xfrm>
            <a:prstGeom prst="straightConnector1">
              <a:avLst/>
            </a:prstGeom>
            <a:ln w="76200">
              <a:solidFill>
                <a:schemeClr val="bg2">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5"/>
            <p:cNvCxnSpPr/>
            <p:nvPr/>
          </p:nvCxnSpPr>
          <p:spPr>
            <a:xfrm flipH="1">
              <a:off x="2167508" y="2094384"/>
              <a:ext cx="936104" cy="648072"/>
            </a:xfrm>
            <a:prstGeom prst="straightConnector1">
              <a:avLst/>
            </a:prstGeom>
            <a:ln w="76200">
              <a:solidFill>
                <a:schemeClr val="bg2">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053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גנטי התקפי מול גנטי הגנתי</a:t>
            </a:r>
            <a:endParaRPr lang="en-US" dirty="0"/>
          </a:p>
        </p:txBody>
      </p:sp>
      <p:sp>
        <p:nvSpPr>
          <p:cNvPr id="3" name="מציין מיקום תוכן 2"/>
          <p:cNvSpPr>
            <a:spLocks noGrp="1"/>
          </p:cNvSpPr>
          <p:nvPr>
            <p:ph idx="1"/>
          </p:nvPr>
        </p:nvSpPr>
        <p:spPr>
          <a:xfrm>
            <a:off x="6454452" y="1988840"/>
            <a:ext cx="4820211" cy="4470400"/>
          </a:xfrm>
        </p:spPr>
        <p:txBody>
          <a:bodyPr/>
          <a:lstStyle/>
          <a:p>
            <a:r>
              <a:rPr lang="he-IL" dirty="0" smtClean="0"/>
              <a:t>פתרון מעולם הביולוגיה: "</a:t>
            </a:r>
            <a:r>
              <a:rPr lang="he-IL" dirty="0" err="1" smtClean="0"/>
              <a:t>מירוץ</a:t>
            </a:r>
            <a:r>
              <a:rPr lang="he-IL" dirty="0" smtClean="0"/>
              <a:t> חימוש אבולוציוני"</a:t>
            </a:r>
            <a:endParaRPr lang="en-US" dirty="0"/>
          </a:p>
        </p:txBody>
      </p:sp>
      <p:grpSp>
        <p:nvGrpSpPr>
          <p:cNvPr id="8" name="קבוצה 7"/>
          <p:cNvGrpSpPr/>
          <p:nvPr/>
        </p:nvGrpSpPr>
        <p:grpSpPr>
          <a:xfrm>
            <a:off x="405780" y="1988841"/>
            <a:ext cx="5616624" cy="1511028"/>
            <a:chOff x="405780" y="1988841"/>
            <a:chExt cx="5616624" cy="1511028"/>
          </a:xfrm>
        </p:grpSpPr>
        <p:pic>
          <p:nvPicPr>
            <p:cNvPr id="18" name="תמונה 17"/>
            <p:cNvPicPr>
              <a:picLocks noChangeAspect="1"/>
            </p:cNvPicPr>
            <p:nvPr/>
          </p:nvPicPr>
          <p:blipFill rotWithShape="1">
            <a:blip r:embed="rId2"/>
            <a:srcRect b="57654"/>
            <a:stretch/>
          </p:blipFill>
          <p:spPr>
            <a:xfrm>
              <a:off x="405780" y="1988841"/>
              <a:ext cx="5616624" cy="936104"/>
            </a:xfrm>
            <a:prstGeom prst="rect">
              <a:avLst/>
            </a:prstGeom>
          </p:spPr>
        </p:pic>
        <p:pic>
          <p:nvPicPr>
            <p:cNvPr id="20" name="תמונה 19"/>
            <p:cNvPicPr>
              <a:picLocks noChangeAspect="1"/>
            </p:cNvPicPr>
            <p:nvPr/>
          </p:nvPicPr>
          <p:blipFill rotWithShape="1">
            <a:blip r:embed="rId2"/>
            <a:srcRect t="70679" b="3262"/>
            <a:stretch/>
          </p:blipFill>
          <p:spPr>
            <a:xfrm>
              <a:off x="405780" y="2923804"/>
              <a:ext cx="5616624" cy="576065"/>
            </a:xfrm>
            <a:prstGeom prst="rect">
              <a:avLst/>
            </a:prstGeom>
          </p:spPr>
        </p:pic>
      </p:grpSp>
      <p:graphicFrame>
        <p:nvGraphicFramePr>
          <p:cNvPr id="22" name="דיאגרמה 21"/>
          <p:cNvGraphicFramePr/>
          <p:nvPr>
            <p:extLst>
              <p:ext uri="{D42A27DB-BD31-4B8C-83A1-F6EECF244321}">
                <p14:modId xmlns:p14="http://schemas.microsoft.com/office/powerpoint/2010/main" val="3214725781"/>
              </p:ext>
            </p:extLst>
          </p:nvPr>
        </p:nvGraphicFramePr>
        <p:xfrm>
          <a:off x="3214092" y="3975356"/>
          <a:ext cx="5123656" cy="2483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121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graphicEl>
                                              <a:dgm id="{8C22EFC3-3EC0-4FB0-A824-1402EB4A8904}"/>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graphicEl>
                                              <a:dgm id="{78EA02F6-C84B-4021-9AF0-FEAABB1F82B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graphicEl>
                                              <a:dgm id="{EBAD0DAB-4730-474A-B857-46FBF871B07C}"/>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graphicEl>
                                              <a:dgm id="{8B936F7D-9FB0-4BC3-A86C-947C6FAD379C}"/>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graphicEl>
                                              <a:dgm id="{E665832E-34E8-49FF-AB33-1FC6B3A73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22"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שיטות קלאסיות </a:t>
            </a:r>
            <a:r>
              <a:rPr lang="en-IL" dirty="0" smtClean="0"/>
              <a:t>–</a:t>
            </a:r>
            <a:r>
              <a:rPr lang="he-IL" dirty="0" smtClean="0"/>
              <a:t> סיכום ביניים</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he-IL" dirty="0" smtClean="0"/>
          </a:p>
          <a:p>
            <a:pPr marL="0" indent="0">
              <a:buNone/>
            </a:pPr>
            <a:endParaRPr lang="he-IL" dirty="0" smtClean="0"/>
          </a:p>
          <a:p>
            <a:pPr marL="0" indent="0">
              <a:buNone/>
            </a:pP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graphicFrame>
        <p:nvGraphicFramePr>
          <p:cNvPr id="3" name="דיאגרמה 2"/>
          <p:cNvGraphicFramePr/>
          <p:nvPr>
            <p:extLst>
              <p:ext uri="{D42A27DB-BD31-4B8C-83A1-F6EECF244321}">
                <p14:modId xmlns:p14="http://schemas.microsoft.com/office/powerpoint/2010/main" val="3941124165"/>
              </p:ext>
            </p:extLst>
          </p:nvPr>
        </p:nvGraphicFramePr>
        <p:xfrm>
          <a:off x="-602332" y="1732891"/>
          <a:ext cx="7591334" cy="4796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מציין מיקום תוכן 2"/>
          <p:cNvSpPr txBox="1">
            <a:spLocks/>
          </p:cNvSpPr>
          <p:nvPr/>
        </p:nvSpPr>
        <p:spPr>
          <a:xfrm>
            <a:off x="6454452" y="2141241"/>
            <a:ext cx="4972611" cy="42849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r>
              <a:rPr lang="he-IL" dirty="0" smtClean="0"/>
              <a:t>הצלחנו להגן ולהתקיף בצורה בסיסית על ידי אופטימיזציה של הפונקציה</a:t>
            </a:r>
          </a:p>
          <a:p>
            <a:r>
              <a:rPr lang="he-IL" dirty="0" smtClean="0"/>
              <a:t>האלגוריתם הגנטי גבר על שאר האלגוריתמים הקלאסיים. </a:t>
            </a:r>
          </a:p>
          <a:p>
            <a:r>
              <a:rPr lang="he-IL" dirty="0" smtClean="0"/>
              <a:t>החסרונות המרכזיים של השיטה הזו הם זמן הריצה והחיפוש הבזבזני.</a:t>
            </a:r>
          </a:p>
          <a:p>
            <a:endParaRPr lang="he-IL" dirty="0" smtClean="0"/>
          </a:p>
          <a:p>
            <a:pPr marL="0" indent="0">
              <a:buFont typeface="Arial" pitchFamily="34" charset="0"/>
              <a:buNone/>
            </a:pPr>
            <a:endParaRPr lang="he-IL" dirty="0" smtClean="0"/>
          </a:p>
          <a:p>
            <a:pPr marL="0" indent="0">
              <a:buFont typeface="Arial" pitchFamily="34" charset="0"/>
              <a:buNone/>
            </a:pPr>
            <a:endParaRPr lang="en-US" b="1" dirty="0" smtClean="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855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1670264108"/>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0" name="Picture 2" descr="Image result for cyber"/>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12074" r="13901"/>
          <a:stretch/>
        </p:blipFill>
        <p:spPr bwMode="auto">
          <a:xfrm>
            <a:off x="4510236" y="-1"/>
            <a:ext cx="10153128"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37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41884" y="2780928"/>
            <a:ext cx="9751060" cy="1992597"/>
          </a:xfrm>
        </p:spPr>
        <p:txBody>
          <a:bodyPr rtlCol="1"/>
          <a:lstStyle/>
          <a:p>
            <a:pPr rtl="1">
              <a:lnSpc>
                <a:spcPct val="150000"/>
              </a:lnSpc>
            </a:pPr>
            <a:r>
              <a:rPr lang="he-IL" u="sng" dirty="0" smtClean="0"/>
              <a:t>מטרת הפרויקט:</a:t>
            </a:r>
            <a:r>
              <a:rPr lang="he-IL" dirty="0" smtClean="0"/>
              <a:t/>
            </a:r>
            <a:br>
              <a:rPr lang="he-IL" dirty="0" smtClean="0"/>
            </a:br>
            <a:r>
              <a:rPr lang="he-IL" sz="3200" dirty="0" smtClean="0"/>
              <a:t>ללמד מכונה לשחק </a:t>
            </a:r>
            <a:r>
              <a:rPr lang="en-US" sz="3200" dirty="0" smtClean="0"/>
              <a:t>Clash of clans</a:t>
            </a:r>
            <a:r>
              <a:rPr lang="he-IL" sz="3200" dirty="0"/>
              <a:t>.</a:t>
            </a:r>
            <a:r>
              <a:rPr lang="he-IL" sz="3200" dirty="0" smtClean="0"/>
              <a:t/>
            </a:r>
            <a:br>
              <a:rPr lang="he-IL" sz="3200" dirty="0" smtClean="0"/>
            </a:br>
            <a:r>
              <a:rPr lang="he-IL" sz="3200" dirty="0" smtClean="0"/>
              <a:t>המכונה תלמד להגן, להתקיף, ותגיע לתובנות אסטרטגיות.</a:t>
            </a:r>
            <a:endParaRPr lang="he-IL" sz="3200" dirty="0"/>
          </a:p>
        </p:txBody>
      </p:sp>
    </p:spTree>
    <p:extLst>
      <p:ext uri="{BB962C8B-B14F-4D97-AF65-F5344CB8AC3E}">
        <p14:creationId xmlns:p14="http://schemas.microsoft.com/office/powerpoint/2010/main" val="76999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41884" y="2780928"/>
            <a:ext cx="9751060" cy="1992597"/>
          </a:xfrm>
        </p:spPr>
        <p:txBody>
          <a:bodyPr rtlCol="1"/>
          <a:lstStyle/>
          <a:p>
            <a:pPr rtl="1">
              <a:lnSpc>
                <a:spcPct val="150000"/>
              </a:lnSpc>
            </a:pPr>
            <a:r>
              <a:rPr lang="he-IL" dirty="0" smtClean="0">
                <a:latin typeface="Tahoma" panose="020B0604030504040204" pitchFamily="34" charset="0"/>
                <a:ea typeface="Tahoma" panose="020B0604030504040204" pitchFamily="34" charset="0"/>
                <a:cs typeface="Tahoma" panose="020B0604030504040204" pitchFamily="34" charset="0"/>
              </a:rPr>
              <a:t>רעיון: אולי נוכל לקרב את הסימולציה על ידי פונקציה גזירה?</a:t>
            </a:r>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6955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מוטיבציה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ראינו שהסימולציה הינה בדידה, ועל כן גם לא גזירה, ולכן נאלצנו לחפש מינימום בשיטות שונות ומגוונות.</a:t>
            </a:r>
          </a:p>
          <a:p>
            <a:r>
              <a:rPr lang="he-IL" dirty="0" smtClean="0"/>
              <a:t>אם נקרב את הסימולציה עם פונקציה גזירה, נוכל פתאום להסתכל על </a:t>
            </a:r>
            <a:r>
              <a:rPr lang="en-US" b="1" dirty="0" smtClean="0"/>
              <a:t>gradient-based</a:t>
            </a:r>
            <a:r>
              <a:rPr lang="en-US" dirty="0" smtClean="0"/>
              <a:t> optimization methods</a:t>
            </a:r>
          </a:p>
          <a:p>
            <a:r>
              <a:rPr lang="he-IL" dirty="0" smtClean="0"/>
              <a:t>זמן ריצה משמעותית יותר קצר מהרצת הסימולציה</a:t>
            </a:r>
          </a:p>
          <a:p>
            <a:endParaRPr lang="he-IL" dirty="0" smtClean="0"/>
          </a:p>
          <a:p>
            <a:pPr marL="0" indent="0">
              <a:buNone/>
            </a:pPr>
            <a:endParaRPr lang="he-IL" dirty="0" smtClean="0"/>
          </a:p>
          <a:p>
            <a:pPr marL="0" indent="0">
              <a:buNone/>
            </a:pP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65224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מוטיבציה - משמעות הנגזרת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2974109"/>
            <a:ext cx="10360501" cy="3299691"/>
          </a:xfrm>
        </p:spPr>
        <p:txBody>
          <a:bodyPr/>
          <a:lstStyle/>
          <a:p>
            <a:r>
              <a:rPr lang="he-IL" dirty="0" err="1" smtClean="0"/>
              <a:t>הגרדינט</a:t>
            </a:r>
            <a:r>
              <a:rPr lang="he-IL" dirty="0" smtClean="0"/>
              <a:t> בנקודה </a:t>
            </a:r>
            <a:r>
              <a:rPr lang="en-US" dirty="0" smtClean="0"/>
              <a:t>army</a:t>
            </a:r>
            <a:r>
              <a:rPr lang="en-US" sz="1200" dirty="0" smtClean="0"/>
              <a:t>0</a:t>
            </a:r>
            <a:r>
              <a:rPr lang="he-IL" dirty="0" smtClean="0"/>
              <a:t> מתאר את הכיוון שאליו צריך להזיז כל חייל בצבא כדי למקסם את ה</a:t>
            </a:r>
            <a:r>
              <a:rPr lang="en-US" dirty="0" smtClean="0"/>
              <a:t>results</a:t>
            </a:r>
          </a:p>
          <a:p>
            <a:pPr marL="0" indent="0">
              <a:buNone/>
            </a:pPr>
            <a:endParaRPr lang="he-IL" dirty="0" smtClean="0"/>
          </a:p>
          <a:p>
            <a:pPr marL="0" indent="0">
              <a:buNone/>
            </a:pPr>
            <a:endParaRPr lang="he-IL" dirty="0" smtClean="0"/>
          </a:p>
          <a:p>
            <a:pPr marL="274320" lvl="1" indent="0">
              <a:buNone/>
            </a:pPr>
            <a:endParaRPr lang="he-IL" dirty="0"/>
          </a:p>
        </p:txBody>
      </p:sp>
      <p:sp>
        <p:nvSpPr>
          <p:cNvPr id="11" name="TextBox 10"/>
          <p:cNvSpPr txBox="1"/>
          <p:nvPr/>
        </p:nvSpPr>
        <p:spPr>
          <a:xfrm>
            <a:off x="2553741" y="2003823"/>
            <a:ext cx="7132081" cy="946413"/>
          </a:xfrm>
          <a:prstGeom prst="rect">
            <a:avLst/>
          </a:prstGeom>
          <a:noFill/>
        </p:spPr>
        <p:txBody>
          <a:bodyPr wrap="none" rtlCol="0">
            <a:spAutoFit/>
          </a:bodyPr>
          <a:lstStyle/>
          <a:p>
            <a:pPr algn="l" rtl="0">
              <a:lnSpc>
                <a:spcPct val="90000"/>
              </a:lnSpc>
            </a:pPr>
            <a:r>
              <a:rPr lang="en-US" sz="6000" b="1" dirty="0" err="1" smtClean="0">
                <a:latin typeface="Aharoni" panose="02010803020104030203" pitchFamily="2" charset="-79"/>
                <a:cs typeface="Aharoni" panose="02010803020104030203" pitchFamily="2" charset="-79"/>
              </a:rPr>
              <a:t>F</a:t>
            </a:r>
            <a:r>
              <a:rPr lang="en-US" sz="3200" b="1" dirty="0" err="1" smtClean="0">
                <a:latin typeface="Aharoni" panose="02010803020104030203" pitchFamily="2" charset="-79"/>
                <a:cs typeface="Aharoni" panose="02010803020104030203" pitchFamily="2" charset="-79"/>
              </a:rPr>
              <a:t>base</a:t>
            </a:r>
            <a:r>
              <a:rPr lang="en-US" sz="6000" b="1" dirty="0">
                <a:latin typeface="Aharoni" panose="02010803020104030203" pitchFamily="2" charset="-79"/>
                <a:cs typeface="Aharoni" panose="02010803020104030203" pitchFamily="2" charset="-79"/>
              </a:rPr>
              <a:t>(</a:t>
            </a:r>
            <a:r>
              <a:rPr lang="en-US" sz="6000" b="1" dirty="0" smtClean="0">
                <a:latin typeface="Aharoni" panose="02010803020104030203" pitchFamily="2" charset="-79"/>
                <a:cs typeface="Aharoni" panose="02010803020104030203" pitchFamily="2" charset="-79"/>
              </a:rPr>
              <a:t>army) = results</a:t>
            </a:r>
            <a:endParaRPr lang="en-US" sz="6000" b="1" dirty="0">
              <a:latin typeface="Aharoni" panose="02010803020104030203" pitchFamily="2" charset="-79"/>
              <a:cs typeface="Aharoni" panose="02010803020104030203" pitchFamily="2" charset="-79"/>
            </a:endParaRPr>
          </a:p>
        </p:txBody>
      </p:sp>
      <p:sp>
        <p:nvSpPr>
          <p:cNvPr id="3" name="AutoShape 2" descr="Image result for tangent line pl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קבוצה 28"/>
          <p:cNvGrpSpPr/>
          <p:nvPr/>
        </p:nvGrpSpPr>
        <p:grpSpPr>
          <a:xfrm>
            <a:off x="4549318" y="4329100"/>
            <a:ext cx="5672069" cy="1888535"/>
            <a:chOff x="4549318" y="4329100"/>
            <a:chExt cx="5672069" cy="1888535"/>
          </a:xfrm>
        </p:grpSpPr>
        <p:sp>
          <p:nvSpPr>
            <p:cNvPr id="20" name="TextBox 19"/>
            <p:cNvSpPr txBox="1"/>
            <p:nvPr/>
          </p:nvSpPr>
          <p:spPr>
            <a:xfrm>
              <a:off x="4549318" y="4329100"/>
              <a:ext cx="1750800" cy="867930"/>
            </a:xfrm>
            <a:prstGeom prst="rect">
              <a:avLst/>
            </a:prstGeom>
            <a:noFill/>
          </p:spPr>
          <p:txBody>
            <a:bodyPr wrap="none" rtlCol="0">
              <a:spAutoFit/>
            </a:bodyPr>
            <a:lstStyle/>
            <a:p>
              <a:pPr algn="ctr" rtl="0">
                <a:lnSpc>
                  <a:spcPct val="90000"/>
                </a:lnSpc>
              </a:pPr>
              <a:r>
                <a:rPr lang="he-IL" sz="2800" dirty="0" smtClean="0">
                  <a:latin typeface="Tahoma" panose="020B0604030504040204" pitchFamily="34" charset="0"/>
                  <a:ea typeface="Tahoma" panose="020B0604030504040204" pitchFamily="34" charset="0"/>
                  <a:cs typeface="Tahoma" panose="020B0604030504040204" pitchFamily="34" charset="0"/>
                </a:rPr>
                <a:t>להזיז חייל</a:t>
              </a:r>
            </a:p>
            <a:p>
              <a:pPr algn="ctr" rtl="0">
                <a:lnSpc>
                  <a:spcPct val="90000"/>
                </a:lnSpc>
              </a:pPr>
              <a:r>
                <a:rPr lang="he-IL" sz="2800" dirty="0" smtClean="0">
                  <a:latin typeface="Tahoma" panose="020B0604030504040204" pitchFamily="34" charset="0"/>
                  <a:ea typeface="Tahoma" panose="020B0604030504040204" pitchFamily="34" charset="0"/>
                  <a:cs typeface="Tahoma" panose="020B0604030504040204" pitchFamily="34" charset="0"/>
                </a:rPr>
                <a:t>שמאלה</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p:cNvSpPr txBox="1"/>
            <p:nvPr/>
          </p:nvSpPr>
          <p:spPr>
            <a:xfrm>
              <a:off x="8470587" y="5349705"/>
              <a:ext cx="1750800" cy="867930"/>
            </a:xfrm>
            <a:prstGeom prst="rect">
              <a:avLst/>
            </a:prstGeom>
            <a:noFill/>
          </p:spPr>
          <p:txBody>
            <a:bodyPr wrap="none" rtlCol="0">
              <a:spAutoFit/>
            </a:bodyPr>
            <a:lstStyle/>
            <a:p>
              <a:pPr algn="ctr" rtl="0">
                <a:lnSpc>
                  <a:spcPct val="90000"/>
                </a:lnSpc>
              </a:pPr>
              <a:r>
                <a:rPr lang="he-IL" sz="2800" dirty="0" smtClean="0">
                  <a:latin typeface="Tahoma" panose="020B0604030504040204" pitchFamily="34" charset="0"/>
                  <a:ea typeface="Tahoma" panose="020B0604030504040204" pitchFamily="34" charset="0"/>
                  <a:cs typeface="Tahoma" panose="020B0604030504040204" pitchFamily="34" charset="0"/>
                </a:rPr>
                <a:t>להזיז חייל</a:t>
              </a:r>
            </a:p>
            <a:p>
              <a:pPr algn="ctr" rtl="0">
                <a:lnSpc>
                  <a:spcPct val="90000"/>
                </a:lnSpc>
              </a:pPr>
              <a:r>
                <a:rPr lang="he-IL" sz="2800" dirty="0" smtClean="0">
                  <a:latin typeface="Tahoma" panose="020B0604030504040204" pitchFamily="34" charset="0"/>
                  <a:ea typeface="Tahoma" panose="020B0604030504040204" pitchFamily="34" charset="0"/>
                  <a:cs typeface="Tahoma" panose="020B0604030504040204" pitchFamily="34" charset="0"/>
                </a:rPr>
                <a:t>ימינה</a:t>
              </a:r>
              <a:endParaRPr lang="en-US" sz="2800" dirty="0">
                <a:latin typeface="Tahoma" panose="020B0604030504040204" pitchFamily="34" charset="0"/>
                <a:ea typeface="Tahoma" panose="020B0604030504040204" pitchFamily="34" charset="0"/>
                <a:cs typeface="Tahoma" panose="020B0604030504040204" pitchFamily="34" charset="0"/>
              </a:endParaRPr>
            </a:p>
          </p:txBody>
        </p:sp>
        <p:cxnSp>
          <p:nvCxnSpPr>
            <p:cNvPr id="14" name="מחבר ישר 13"/>
            <p:cNvCxnSpPr/>
            <p:nvPr/>
          </p:nvCxnSpPr>
          <p:spPr>
            <a:xfrm>
              <a:off x="6009184" y="4841311"/>
              <a:ext cx="2605508" cy="1035521"/>
            </a:xfrm>
            <a:prstGeom prst="line">
              <a:avLst/>
            </a:prstGeom>
            <a:ln w="117475" cap="rnd">
              <a:solidFill>
                <a:schemeClr val="bg2">
                  <a:lumMod val="20000"/>
                  <a:lumOff val="8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0" name="קבוצה 29"/>
          <p:cNvGrpSpPr/>
          <p:nvPr/>
        </p:nvGrpSpPr>
        <p:grpSpPr>
          <a:xfrm>
            <a:off x="557866" y="3920184"/>
            <a:ext cx="9127956" cy="3109216"/>
            <a:chOff x="557866" y="3920184"/>
            <a:chExt cx="9127956" cy="3109216"/>
          </a:xfrm>
        </p:grpSpPr>
        <p:sp>
          <p:nvSpPr>
            <p:cNvPr id="9" name="צורה חופשית 8"/>
            <p:cNvSpPr/>
            <p:nvPr/>
          </p:nvSpPr>
          <p:spPr>
            <a:xfrm>
              <a:off x="2332547" y="4634216"/>
              <a:ext cx="7353275" cy="1981466"/>
            </a:xfrm>
            <a:custGeom>
              <a:avLst/>
              <a:gdLst>
                <a:gd name="connsiteX0" fmla="*/ 0 w 8319109"/>
                <a:gd name="connsiteY0" fmla="*/ 1985120 h 2682626"/>
                <a:gd name="connsiteX1" fmla="*/ 1376218 w 8319109"/>
                <a:gd name="connsiteY1" fmla="*/ 8538 h 2682626"/>
                <a:gd name="connsiteX2" fmla="*/ 3768436 w 8319109"/>
                <a:gd name="connsiteY2" fmla="*/ 2668611 h 2682626"/>
                <a:gd name="connsiteX3" fmla="*/ 5329382 w 8319109"/>
                <a:gd name="connsiteY3" fmla="*/ 1107666 h 2682626"/>
                <a:gd name="connsiteX4" fmla="*/ 6733309 w 8319109"/>
                <a:gd name="connsiteY4" fmla="*/ 2234502 h 2682626"/>
                <a:gd name="connsiteX5" fmla="*/ 8211127 w 8319109"/>
                <a:gd name="connsiteY5" fmla="*/ 2493120 h 2682626"/>
                <a:gd name="connsiteX6" fmla="*/ 8091054 w 8319109"/>
                <a:gd name="connsiteY6" fmla="*/ 2474647 h 26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19109" h="2682626">
                  <a:moveTo>
                    <a:pt x="0" y="1985120"/>
                  </a:moveTo>
                  <a:cubicBezTo>
                    <a:pt x="374072" y="939871"/>
                    <a:pt x="748145" y="-105377"/>
                    <a:pt x="1376218" y="8538"/>
                  </a:cubicBezTo>
                  <a:cubicBezTo>
                    <a:pt x="2004291" y="122453"/>
                    <a:pt x="3109575" y="2485423"/>
                    <a:pt x="3768436" y="2668611"/>
                  </a:cubicBezTo>
                  <a:cubicBezTo>
                    <a:pt x="4427297" y="2851799"/>
                    <a:pt x="4835237" y="1180017"/>
                    <a:pt x="5329382" y="1107666"/>
                  </a:cubicBezTo>
                  <a:cubicBezTo>
                    <a:pt x="5823527" y="1035315"/>
                    <a:pt x="6253018" y="2003593"/>
                    <a:pt x="6733309" y="2234502"/>
                  </a:cubicBezTo>
                  <a:cubicBezTo>
                    <a:pt x="7213600" y="2465411"/>
                    <a:pt x="7984836" y="2453096"/>
                    <a:pt x="8211127" y="2493120"/>
                  </a:cubicBezTo>
                  <a:cubicBezTo>
                    <a:pt x="8437418" y="2533144"/>
                    <a:pt x="8264236" y="2503895"/>
                    <a:pt x="8091054" y="2474647"/>
                  </a:cubicBezTo>
                </a:path>
              </a:pathLst>
            </a:custGeom>
            <a:noFill/>
            <a:ln w="219075">
              <a:solidFill>
                <a:schemeClr val="tx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מחבר ישר 21"/>
            <p:cNvCxnSpPr/>
            <p:nvPr/>
          </p:nvCxnSpPr>
          <p:spPr>
            <a:xfrm>
              <a:off x="1917948" y="3920184"/>
              <a:ext cx="0" cy="3109216"/>
            </a:xfrm>
            <a:prstGeom prst="line">
              <a:avLst/>
            </a:prstGeom>
            <a:ln w="117475" cap="rnd">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7866" y="4277547"/>
              <a:ext cx="1289135" cy="490904"/>
            </a:xfrm>
            <a:prstGeom prst="rect">
              <a:avLst/>
            </a:prstGeom>
            <a:noFill/>
          </p:spPr>
          <p:txBody>
            <a:bodyPr wrap="none" rtlCol="0">
              <a:spAutoFit/>
            </a:bodyPr>
            <a:lstStyle/>
            <a:p>
              <a:pPr algn="ctr" rtl="0">
                <a:lnSpc>
                  <a:spcPct val="90000"/>
                </a:lnSpc>
              </a:pPr>
              <a:r>
                <a:rPr lang="en-US" sz="2800" b="1" dirty="0" smtClean="0">
                  <a:latin typeface="Aharoni" panose="02010803020104030203" pitchFamily="2" charset="-79"/>
                  <a:cs typeface="Aharoni" panose="02010803020104030203" pitchFamily="2" charset="-79"/>
                </a:rPr>
                <a:t>results</a:t>
              </a:r>
              <a:endParaRPr lang="he-IL" sz="2800" b="1" dirty="0" smtClean="0">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117461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41884" y="2780928"/>
            <a:ext cx="9751060" cy="1992597"/>
          </a:xfrm>
        </p:spPr>
        <p:txBody>
          <a:bodyPr rtlCol="1"/>
          <a:lstStyle/>
          <a:p>
            <a:pPr rtl="1">
              <a:lnSpc>
                <a:spcPct val="150000"/>
              </a:lnSpc>
            </a:pPr>
            <a:r>
              <a:rPr lang="he-IL" dirty="0" smtClean="0">
                <a:latin typeface="Tahoma" panose="020B0604030504040204" pitchFamily="34" charset="0"/>
                <a:ea typeface="Tahoma" panose="020B0604030504040204" pitchFamily="34" charset="0"/>
                <a:cs typeface="Tahoma" panose="020B0604030504040204" pitchFamily="34" charset="0"/>
              </a:rPr>
              <a:t>רעיון: אולי נוכל לקרב את הסימולציה על ידי פונקציה גזירה?</a:t>
            </a:r>
            <a:endParaRPr lang="he-IL" dirty="0">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Image result for coach tac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 y="-963488"/>
            <a:ext cx="12188825" cy="853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15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ארכיטקטורת</a:t>
            </a:r>
            <a:r>
              <a:rPr lang="he-IL" dirty="0"/>
              <a:t> </a:t>
            </a:r>
            <a:r>
              <a:rPr lang="he-IL" dirty="0" smtClean="0"/>
              <a:t>רשת כללית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הקלט לרשת יהיה מערך המכיל את מיקומי החיילים, והפלט יהיה הנזק באחוזים שנגרם לכל בניין</a:t>
            </a: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graphicFrame>
        <p:nvGraphicFramePr>
          <p:cNvPr id="12" name="דיאגרמה 11"/>
          <p:cNvGraphicFramePr/>
          <p:nvPr>
            <p:extLst>
              <p:ext uri="{D42A27DB-BD31-4B8C-83A1-F6EECF244321}">
                <p14:modId xmlns:p14="http://schemas.microsoft.com/office/powerpoint/2010/main" val="1314242768"/>
              </p:ext>
            </p:extLst>
          </p:nvPr>
        </p:nvGraphicFramePr>
        <p:xfrm>
          <a:off x="2349996" y="2974109"/>
          <a:ext cx="8095389" cy="3707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24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graphicEl>
                                              <a:dgm id="{85C286BB-A0F4-4BDE-B0B1-DF4A2358D1E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graphicEl>
                                              <a:dgm id="{6A177EC5-BFAF-4128-9FA9-27C76039762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graphicEl>
                                              <a:dgm id="{A172445A-4C61-495D-B453-ABB772B4464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graphicEl>
                                              <a:dgm id="{C4F7F2BB-EB83-423C-8F03-D7D2E4E724A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איך נכון לקרב את הסימולציה?</a:t>
            </a:r>
            <a:endParaRPr lang="en-US" dirty="0"/>
          </a:p>
        </p:txBody>
      </p:sp>
      <p:sp>
        <p:nvSpPr>
          <p:cNvPr id="3" name="מציין מיקום תוכן 2"/>
          <p:cNvSpPr>
            <a:spLocks noGrp="1"/>
          </p:cNvSpPr>
          <p:nvPr>
            <p:ph sz="half" idx="1"/>
          </p:nvPr>
        </p:nvSpPr>
        <p:spPr/>
        <p:txBody>
          <a:bodyPr/>
          <a:lstStyle/>
          <a:p>
            <a:pPr marL="0" indent="0" algn="ctr">
              <a:buNone/>
            </a:pPr>
            <a:r>
              <a:rPr lang="he-IL" u="sng" dirty="0" smtClean="0"/>
              <a:t>רשת נוירונים עמוקה </a:t>
            </a:r>
            <a:r>
              <a:rPr lang="en-US" u="sng" dirty="0" smtClean="0"/>
              <a:t>DNN</a:t>
            </a:r>
            <a:endParaRPr lang="en-US" u="sng" dirty="0"/>
          </a:p>
        </p:txBody>
      </p:sp>
      <p:sp>
        <p:nvSpPr>
          <p:cNvPr id="6" name="מציין מיקום תוכן 5"/>
          <p:cNvSpPr>
            <a:spLocks noGrp="1"/>
          </p:cNvSpPr>
          <p:nvPr>
            <p:ph sz="half" idx="2"/>
          </p:nvPr>
        </p:nvSpPr>
        <p:spPr/>
        <p:txBody>
          <a:bodyPr/>
          <a:lstStyle/>
          <a:p>
            <a:pPr marL="0" indent="0" algn="ctr">
              <a:buNone/>
            </a:pPr>
            <a:r>
              <a:rPr lang="he-IL" u="sng" dirty="0" smtClean="0"/>
              <a:t>רשת </a:t>
            </a:r>
            <a:r>
              <a:rPr lang="he-IL" u="sng" dirty="0" err="1" smtClean="0"/>
              <a:t>קונבולוציה</a:t>
            </a:r>
            <a:r>
              <a:rPr lang="he-IL" u="sng" dirty="0" smtClean="0"/>
              <a:t> </a:t>
            </a:r>
            <a:r>
              <a:rPr lang="en-US" u="sng" dirty="0" smtClean="0"/>
              <a:t>CNN</a:t>
            </a:r>
            <a:endParaRPr lang="en-US" u="sng" dirty="0"/>
          </a:p>
        </p:txBody>
      </p:sp>
      <p:pic>
        <p:nvPicPr>
          <p:cNvPr id="7" name="תמונה 6"/>
          <p:cNvPicPr>
            <a:picLocks noChangeAspect="1"/>
          </p:cNvPicPr>
          <p:nvPr/>
        </p:nvPicPr>
        <p:blipFill>
          <a:blip r:embed="rId2"/>
          <a:stretch>
            <a:fillRect/>
          </a:stretch>
        </p:blipFill>
        <p:spPr>
          <a:xfrm>
            <a:off x="1485900" y="2636912"/>
            <a:ext cx="3533775" cy="3095625"/>
          </a:xfrm>
          <a:prstGeom prst="rect">
            <a:avLst/>
          </a:prstGeom>
        </p:spPr>
      </p:pic>
      <p:pic>
        <p:nvPicPr>
          <p:cNvPr id="11272" name="Picture 8" descr="Image result for convolutional neural 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r="30984"/>
          <a:stretch/>
        </p:blipFill>
        <p:spPr bwMode="auto">
          <a:xfrm>
            <a:off x="6886500" y="2627164"/>
            <a:ext cx="3672408" cy="311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54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ארכיטקטורת </a:t>
            </a:r>
            <a:r>
              <a:rPr lang="en-US" dirty="0" smtClean="0"/>
              <a:t>CNN</a:t>
            </a:r>
            <a:r>
              <a:rPr lang="he-IL" dirty="0" smtClean="0"/>
              <a:t> </a:t>
            </a:r>
            <a:r>
              <a:rPr lang="en-IL" dirty="0" smtClean="0"/>
              <a:t>–</a:t>
            </a:r>
            <a:r>
              <a:rPr lang="he-IL" dirty="0" smtClean="0"/>
              <a:t> התאמות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en-US" dirty="0" smtClean="0"/>
              <a:t>CNN</a:t>
            </a:r>
            <a:r>
              <a:rPr lang="he-IL" dirty="0" smtClean="0"/>
              <a:t> דורשת קלט בתצורת מטריצה/תמונה</a:t>
            </a:r>
          </a:p>
          <a:p>
            <a:r>
              <a:rPr lang="he-IL" dirty="0" smtClean="0"/>
              <a:t>נשים לב שסוג החיילים הינו בדיד (</a:t>
            </a:r>
            <a:r>
              <a:rPr lang="en-US" dirty="0" smtClean="0"/>
              <a:t>archer, barbarian, giant</a:t>
            </a:r>
            <a:r>
              <a:rPr lang="he-IL" dirty="0" smtClean="0"/>
              <a:t>), ולכן מתאימה כאן קלט מסוג </a:t>
            </a:r>
            <a:r>
              <a:rPr lang="en-US" dirty="0" smtClean="0"/>
              <a:t>one-hot encoding</a:t>
            </a:r>
            <a:r>
              <a:rPr lang="he-IL" dirty="0"/>
              <a:t>.</a:t>
            </a:r>
            <a:endParaRPr lang="en-US" dirty="0" smtClean="0"/>
          </a:p>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9" name="מלבן 8"/>
          <p:cNvSpPr/>
          <p:nvPr/>
        </p:nvSpPr>
        <p:spPr>
          <a:xfrm>
            <a:off x="981844" y="3501008"/>
            <a:ext cx="2448272" cy="2160240"/>
          </a:xfrm>
          <a:prstGeom prst="rect">
            <a:avLst/>
          </a:prstGeom>
          <a:solidFill>
            <a:schemeClr val="bg2">
              <a:lumMod val="60000"/>
              <a:lumOff val="40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smtClean="0">
                <a:latin typeface="Arial" panose="020B0604020202020204" pitchFamily="34" charset="0"/>
                <a:cs typeface="Arial" panose="020B0604020202020204" pitchFamily="34" charset="0"/>
              </a:rPr>
              <a:t>R</a:t>
            </a:r>
            <a:endParaRPr lang="en-US" sz="13800" b="1" dirty="0">
              <a:latin typeface="Arial" panose="020B0604020202020204" pitchFamily="34" charset="0"/>
              <a:cs typeface="Arial" panose="020B0604020202020204" pitchFamily="34" charset="0"/>
            </a:endParaRPr>
          </a:p>
        </p:txBody>
      </p:sp>
      <p:sp>
        <p:nvSpPr>
          <p:cNvPr id="13" name="מלבן 12"/>
          <p:cNvSpPr/>
          <p:nvPr/>
        </p:nvSpPr>
        <p:spPr>
          <a:xfrm>
            <a:off x="1134244" y="3653408"/>
            <a:ext cx="2448272" cy="2160240"/>
          </a:xfrm>
          <a:prstGeom prst="rect">
            <a:avLst/>
          </a:prstGeom>
          <a:solidFill>
            <a:srgbClr val="92D05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latin typeface="Arial" panose="020B0604020202020204" pitchFamily="34" charset="0"/>
                <a:cs typeface="Arial" panose="020B0604020202020204" pitchFamily="34" charset="0"/>
              </a:rPr>
              <a:t>G</a:t>
            </a:r>
          </a:p>
        </p:txBody>
      </p:sp>
      <p:sp>
        <p:nvSpPr>
          <p:cNvPr id="15" name="מלבן 14"/>
          <p:cNvSpPr/>
          <p:nvPr/>
        </p:nvSpPr>
        <p:spPr>
          <a:xfrm>
            <a:off x="1286644" y="3805808"/>
            <a:ext cx="2448272" cy="2160240"/>
          </a:xfrm>
          <a:prstGeom prst="rect">
            <a:avLst/>
          </a:prstGeom>
          <a:solidFill>
            <a:srgbClr val="0070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smtClean="0">
                <a:latin typeface="Arial" panose="020B0604020202020204" pitchFamily="34" charset="0"/>
                <a:cs typeface="Arial" panose="020B0604020202020204" pitchFamily="34" charset="0"/>
              </a:rPr>
              <a:t>B</a:t>
            </a:r>
            <a:endParaRPr lang="en-US" sz="13800" b="1" dirty="0">
              <a:latin typeface="Arial" panose="020B0604020202020204" pitchFamily="34" charset="0"/>
              <a:cs typeface="Arial" panose="020B0604020202020204" pitchFamily="34" charset="0"/>
            </a:endParaRPr>
          </a:p>
        </p:txBody>
      </p:sp>
      <p:sp>
        <p:nvSpPr>
          <p:cNvPr id="16" name="מלבן 15"/>
          <p:cNvSpPr/>
          <p:nvPr/>
        </p:nvSpPr>
        <p:spPr>
          <a:xfrm>
            <a:off x="8093868" y="3501008"/>
            <a:ext cx="2448272" cy="2160240"/>
          </a:xfrm>
          <a:prstGeom prst="rect">
            <a:avLst/>
          </a:prstGeom>
          <a:solidFill>
            <a:schemeClr val="bg2">
              <a:lumMod val="60000"/>
              <a:lumOff val="40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5400" b="1" dirty="0" smtClean="0">
                <a:latin typeface="Arial" panose="020B0604020202020204" pitchFamily="34" charset="0"/>
                <a:cs typeface="Arial" panose="020B0604020202020204" pitchFamily="34" charset="0"/>
              </a:rPr>
              <a:t>Ar</a:t>
            </a:r>
            <a:r>
              <a:rPr lang="en-US" sz="5400" dirty="0" smtClean="0">
                <a:latin typeface="Arial" panose="020B0604020202020204" pitchFamily="34" charset="0"/>
                <a:cs typeface="Arial" panose="020B0604020202020204" pitchFamily="34" charset="0"/>
              </a:rPr>
              <a:t>cher</a:t>
            </a:r>
            <a:endParaRPr lang="en-US" sz="5400" dirty="0">
              <a:latin typeface="Arial" panose="020B0604020202020204" pitchFamily="34" charset="0"/>
              <a:cs typeface="Arial" panose="020B0604020202020204" pitchFamily="34" charset="0"/>
            </a:endParaRPr>
          </a:p>
        </p:txBody>
      </p:sp>
      <p:sp>
        <p:nvSpPr>
          <p:cNvPr id="17" name="מלבן 16"/>
          <p:cNvSpPr/>
          <p:nvPr/>
        </p:nvSpPr>
        <p:spPr>
          <a:xfrm>
            <a:off x="8261076" y="3653408"/>
            <a:ext cx="2448272" cy="2160240"/>
          </a:xfrm>
          <a:prstGeom prst="rect">
            <a:avLst/>
          </a:prstGeom>
          <a:solidFill>
            <a:srgbClr val="92D05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6000" b="1" dirty="0" smtClean="0">
                <a:latin typeface="Arial" panose="020B0604020202020204" pitchFamily="34" charset="0"/>
                <a:cs typeface="Arial" panose="020B0604020202020204" pitchFamily="34" charset="0"/>
              </a:rPr>
              <a:t>G</a:t>
            </a:r>
            <a:r>
              <a:rPr lang="en-US" sz="6000" dirty="0" smtClean="0">
                <a:latin typeface="Arial" panose="020B0604020202020204" pitchFamily="34" charset="0"/>
                <a:cs typeface="Arial" panose="020B0604020202020204" pitchFamily="34" charset="0"/>
              </a:rPr>
              <a:t>iant</a:t>
            </a:r>
            <a:endParaRPr lang="en-US" sz="6000" dirty="0">
              <a:latin typeface="Arial" panose="020B0604020202020204" pitchFamily="34" charset="0"/>
              <a:cs typeface="Arial" panose="020B0604020202020204" pitchFamily="34" charset="0"/>
            </a:endParaRPr>
          </a:p>
        </p:txBody>
      </p:sp>
      <p:sp>
        <p:nvSpPr>
          <p:cNvPr id="18" name="מלבן 17"/>
          <p:cNvSpPr/>
          <p:nvPr/>
        </p:nvSpPr>
        <p:spPr>
          <a:xfrm>
            <a:off x="8460130" y="3805808"/>
            <a:ext cx="2448272" cy="2160240"/>
          </a:xfrm>
          <a:prstGeom prst="rect">
            <a:avLst/>
          </a:prstGeom>
          <a:solidFill>
            <a:srgbClr val="0070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3600" b="1" dirty="0" smtClean="0">
                <a:latin typeface="Arial" panose="020B0604020202020204" pitchFamily="34" charset="0"/>
                <a:cs typeface="Arial" panose="020B0604020202020204" pitchFamily="34" charset="0"/>
              </a:rPr>
              <a:t>B</a:t>
            </a:r>
            <a:r>
              <a:rPr lang="en-US" sz="3600" dirty="0" smtClean="0">
                <a:latin typeface="Arial" panose="020B0604020202020204" pitchFamily="34" charset="0"/>
                <a:cs typeface="Arial" panose="020B0604020202020204" pitchFamily="34" charset="0"/>
              </a:rPr>
              <a:t>arbarian</a:t>
            </a:r>
            <a:endParaRPr lang="en-US" sz="3600" dirty="0">
              <a:latin typeface="Arial" panose="020B0604020202020204" pitchFamily="34" charset="0"/>
              <a:cs typeface="Arial" panose="020B0604020202020204" pitchFamily="34" charset="0"/>
            </a:endParaRPr>
          </a:p>
        </p:txBody>
      </p:sp>
      <p:sp>
        <p:nvSpPr>
          <p:cNvPr id="4" name="חץ שמאלה-ימינה 3"/>
          <p:cNvSpPr/>
          <p:nvPr/>
        </p:nvSpPr>
        <p:spPr>
          <a:xfrm>
            <a:off x="4978288" y="4337484"/>
            <a:ext cx="1872208" cy="792088"/>
          </a:xfrm>
          <a:prstGeom prst="lef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1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animBg="1"/>
      <p:bldP spid="13" grpId="0" animBg="1"/>
      <p:bldP spid="15" grpId="0" animBg="1"/>
      <p:bldP spid="16" grpId="0" animBg="1"/>
      <p:bldP spid="17" grpId="0" animBg="1"/>
      <p:bldP spid="18"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איך נכון לקרב את הסימולציה?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לדעתנו, הדרך הנכונה יותר עבור הבעיה שלנו היא רשת </a:t>
            </a:r>
            <a:r>
              <a:rPr lang="en-US" dirty="0" smtClean="0"/>
              <a:t>CNN</a:t>
            </a:r>
            <a:r>
              <a:rPr lang="he-IL" dirty="0" smtClean="0"/>
              <a:t>. </a:t>
            </a:r>
          </a:p>
          <a:p>
            <a:r>
              <a:rPr lang="he-IL" dirty="0" smtClean="0"/>
              <a:t>בגלל תכונת הלוקאליות של רשת </a:t>
            </a:r>
            <a:r>
              <a:rPr lang="en-US" dirty="0" smtClean="0"/>
              <a:t>CNN</a:t>
            </a:r>
            <a:r>
              <a:rPr lang="he-IL" dirty="0" smtClean="0"/>
              <a:t>, תוכל הרשת להבין מבנים טקטיים של החיילים. חיילים קרובים תוקפים מטרות יחד. </a:t>
            </a:r>
          </a:p>
          <a:p>
            <a:r>
              <a:rPr lang="he-IL" dirty="0" smtClean="0"/>
              <a:t>בחנו עבודות דומות בתחומים קרובים, למשל בניתוח משחקי שחמט, והן מעידות על תוצאות משופרות בעבודה עם </a:t>
            </a:r>
            <a:r>
              <a:rPr lang="en-US" dirty="0" smtClean="0"/>
              <a:t>CNN</a:t>
            </a:r>
            <a:r>
              <a:rPr lang="he-IL" dirty="0" smtClean="0"/>
              <a:t> על פני רשת רגילה. </a:t>
            </a:r>
          </a:p>
          <a:p>
            <a:r>
              <a:rPr lang="he-IL" dirty="0" smtClean="0"/>
              <a:t>חשוב לציין שזמן האימון לרשת </a:t>
            </a:r>
            <a:r>
              <a:rPr lang="en-US" dirty="0" smtClean="0"/>
              <a:t>CNN</a:t>
            </a:r>
            <a:r>
              <a:rPr lang="he-IL" dirty="0" smtClean="0"/>
              <a:t> הוא משמעותית יותר גדול במקרה שלנו.</a:t>
            </a:r>
          </a:p>
          <a:p>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834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בחירת </a:t>
            </a:r>
            <a:r>
              <a:rPr lang="he-IL" dirty="0" err="1"/>
              <a:t>פונקצית</a:t>
            </a:r>
            <a:r>
              <a:rPr lang="he-IL" dirty="0"/>
              <a:t> </a:t>
            </a:r>
            <a:r>
              <a:rPr lang="en-US" dirty="0"/>
              <a:t>LOSS</a:t>
            </a:r>
          </a:p>
        </p:txBody>
      </p:sp>
      <p:sp>
        <p:nvSpPr>
          <p:cNvPr id="3" name="מציין מיקום תוכן 2"/>
          <p:cNvSpPr>
            <a:spLocks noGrp="1"/>
          </p:cNvSpPr>
          <p:nvPr>
            <p:ph sz="half" idx="1"/>
          </p:nvPr>
        </p:nvSpPr>
        <p:spPr/>
        <p:txBody>
          <a:bodyPr/>
          <a:lstStyle/>
          <a:p>
            <a:pPr marL="0" indent="0" algn="ctr">
              <a:buNone/>
            </a:pPr>
            <a:r>
              <a:rPr lang="en-US" u="sng" dirty="0" smtClean="0"/>
              <a:t>Loss</a:t>
            </a:r>
            <a:r>
              <a:rPr lang="he-IL" u="sng" dirty="0" smtClean="0"/>
              <a:t> שלנו</a:t>
            </a:r>
          </a:p>
          <a:p>
            <a:pPr marL="0" indent="0" algn="ctr" rtl="0">
              <a:buNone/>
            </a:pPr>
            <a:r>
              <a:rPr lang="en-US" dirty="0" smtClean="0"/>
              <a:t>MSE(g(</a:t>
            </a:r>
            <a:r>
              <a:rPr lang="en-US" dirty="0" err="1" smtClean="0"/>
              <a:t>y_pred</a:t>
            </a:r>
            <a:r>
              <a:rPr lang="en-US" dirty="0" smtClean="0"/>
              <a:t>), g(</a:t>
            </a:r>
            <a:r>
              <a:rPr lang="en-US" dirty="0" err="1" smtClean="0"/>
              <a:t>y_true</a:t>
            </a:r>
            <a:r>
              <a:rPr lang="en-US" dirty="0" smtClean="0"/>
              <a:t>))</a:t>
            </a:r>
          </a:p>
          <a:p>
            <a:pPr marL="0" indent="0" algn="ctr" rtl="0">
              <a:buNone/>
            </a:pPr>
            <a:r>
              <a:rPr lang="en-US" dirty="0"/>
              <a:t>g</a:t>
            </a:r>
            <a:r>
              <a:rPr lang="en-US" dirty="0" smtClean="0"/>
              <a:t>(y):</a:t>
            </a:r>
            <a:endParaRPr lang="en-US" dirty="0"/>
          </a:p>
        </p:txBody>
      </p:sp>
      <p:sp>
        <p:nvSpPr>
          <p:cNvPr id="6" name="מציין מיקום תוכן 5"/>
          <p:cNvSpPr>
            <a:spLocks noGrp="1"/>
          </p:cNvSpPr>
          <p:nvPr>
            <p:ph sz="half" idx="2"/>
          </p:nvPr>
        </p:nvSpPr>
        <p:spPr/>
        <p:txBody>
          <a:bodyPr/>
          <a:lstStyle/>
          <a:p>
            <a:pPr marL="0" indent="0" algn="ctr">
              <a:buNone/>
            </a:pPr>
            <a:r>
              <a:rPr lang="en-US" u="sng" dirty="0" smtClean="0"/>
              <a:t>Mean Squared Error:</a:t>
            </a:r>
          </a:p>
          <a:p>
            <a:pPr marL="0" indent="0" algn="ctr">
              <a:buNone/>
            </a:pPr>
            <a:r>
              <a:rPr lang="en-US" dirty="0" smtClean="0"/>
              <a:t>||</a:t>
            </a:r>
            <a:r>
              <a:rPr lang="en-US" dirty="0" err="1" smtClean="0"/>
              <a:t>y_pred</a:t>
            </a:r>
            <a:r>
              <a:rPr lang="en-US" dirty="0" smtClean="0"/>
              <a:t> </a:t>
            </a:r>
            <a:r>
              <a:rPr lang="en-IL" dirty="0" smtClean="0"/>
              <a:t>–</a:t>
            </a:r>
            <a:r>
              <a:rPr lang="en-US" dirty="0" smtClean="0"/>
              <a:t> </a:t>
            </a:r>
            <a:r>
              <a:rPr lang="en-US" dirty="0" err="1" smtClean="0"/>
              <a:t>y_true</a:t>
            </a:r>
            <a:r>
              <a:rPr lang="en-US" dirty="0" smtClean="0"/>
              <a:t>||</a:t>
            </a:r>
            <a:r>
              <a:rPr lang="en-US" sz="1400" dirty="0" smtClean="0"/>
              <a:t>2</a:t>
            </a:r>
            <a:endParaRPr lang="en-US" dirty="0"/>
          </a:p>
        </p:txBody>
      </p:sp>
      <p:pic>
        <p:nvPicPr>
          <p:cNvPr id="8" name="תמונה 7"/>
          <p:cNvPicPr>
            <a:picLocks noChangeAspect="1"/>
          </p:cNvPicPr>
          <p:nvPr/>
        </p:nvPicPr>
        <p:blipFill>
          <a:blip r:embed="rId2"/>
          <a:stretch>
            <a:fillRect/>
          </a:stretch>
        </p:blipFill>
        <p:spPr>
          <a:xfrm>
            <a:off x="1597952" y="3429000"/>
            <a:ext cx="3609524" cy="3196013"/>
          </a:xfrm>
          <a:prstGeom prst="rect">
            <a:avLst/>
          </a:prstGeom>
        </p:spPr>
      </p:pic>
    </p:spTree>
    <p:extLst>
      <p:ext uri="{BB962C8B-B14F-4D97-AF65-F5344CB8AC3E}">
        <p14:creationId xmlns:p14="http://schemas.microsoft.com/office/powerpoint/2010/main" val="316518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הרצת הרשת - זמן חישוב</a:t>
            </a:r>
            <a:endParaRPr lang="en-US" dirty="0"/>
          </a:p>
        </p:txBody>
      </p:sp>
      <p:sp>
        <p:nvSpPr>
          <p:cNvPr id="6" name="מציין מיקום תוכן 5"/>
          <p:cNvSpPr>
            <a:spLocks noGrp="1"/>
          </p:cNvSpPr>
          <p:nvPr>
            <p:ph sz="half" idx="2"/>
          </p:nvPr>
        </p:nvSpPr>
        <p:spPr>
          <a:xfrm>
            <a:off x="5734372" y="1803401"/>
            <a:ext cx="5540291" cy="4470400"/>
          </a:xfrm>
        </p:spPr>
        <p:txBody>
          <a:bodyPr/>
          <a:lstStyle/>
          <a:p>
            <a:r>
              <a:rPr lang="he-IL" dirty="0" smtClean="0"/>
              <a:t>הרשת בשתי הארכיטקטורות, צריכה המון </a:t>
            </a:r>
            <a:r>
              <a:rPr lang="en-US" dirty="0" smtClean="0"/>
              <a:t>DATA</a:t>
            </a:r>
            <a:r>
              <a:rPr lang="he-IL" dirty="0" smtClean="0"/>
              <a:t> כדי להגיע לתוצאות טובות (&gt;10000)</a:t>
            </a:r>
          </a:p>
          <a:p>
            <a:r>
              <a:rPr lang="he-IL" dirty="0" smtClean="0"/>
              <a:t>הרצת הסימולציה שלנו לוקחת כמה שניות</a:t>
            </a:r>
          </a:p>
          <a:p>
            <a:r>
              <a:rPr lang="he-IL" dirty="0" smtClean="0"/>
              <a:t>צריכים כוח חישוב גדול ליצירת ה</a:t>
            </a:r>
            <a:r>
              <a:rPr lang="en-US" dirty="0" smtClean="0"/>
              <a:t>DATA</a:t>
            </a:r>
            <a:r>
              <a:rPr lang="he-IL" dirty="0" smtClean="0"/>
              <a:t>:</a:t>
            </a:r>
          </a:p>
          <a:p>
            <a:pPr marL="457200" indent="-457200">
              <a:buFont typeface="+mj-lt"/>
              <a:buAutoNum type="arabicPeriod"/>
            </a:pPr>
            <a:r>
              <a:rPr lang="he-IL" dirty="0" smtClean="0"/>
              <a:t>זמן ריצה</a:t>
            </a:r>
          </a:p>
          <a:p>
            <a:pPr marL="457200" indent="-457200">
              <a:buFont typeface="+mj-lt"/>
              <a:buAutoNum type="arabicPeriod"/>
            </a:pPr>
            <a:r>
              <a:rPr lang="he-IL" dirty="0" smtClean="0"/>
              <a:t>מחשבים חזקים</a:t>
            </a:r>
          </a:p>
          <a:p>
            <a:pPr marL="457200" indent="-457200">
              <a:buFont typeface="+mj-lt"/>
              <a:buAutoNum type="arabicPeriod"/>
            </a:pPr>
            <a:endParaRPr lang="en-US" dirty="0"/>
          </a:p>
        </p:txBody>
      </p:sp>
      <p:pic>
        <p:nvPicPr>
          <p:cNvPr id="9" name="WhatsApp Video 2019-05-31 at 01.10.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7868" y="954325"/>
            <a:ext cx="3096344" cy="5470207"/>
          </a:xfrm>
          <a:prstGeom prst="rect">
            <a:avLst/>
          </a:prstGeom>
        </p:spPr>
      </p:pic>
    </p:spTree>
    <p:extLst>
      <p:ext uri="{BB962C8B-B14F-4D97-AF65-F5344CB8AC3E}">
        <p14:creationId xmlns:p14="http://schemas.microsoft.com/office/powerpoint/2010/main" val="7806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9"/>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9"/>
                                        </p:tgtEl>
                                      </p:cBhvr>
                                    </p:cmd>
                                  </p:childTnLst>
                                </p:cTn>
                              </p:par>
                            </p:childTnLst>
                          </p:cTn>
                        </p:par>
                      </p:childTnLst>
                    </p:cTn>
                  </p:par>
                </p:childTnLst>
              </p:cTn>
              <p:nextCondLst>
                <p:cond evt="onClick" delay="0">
                  <p:tgtEl>
                    <p:spTgt spid="9"/>
                  </p:tgtEl>
                </p:cond>
              </p:nextCondLst>
            </p:seq>
            <p:video>
              <p:cMediaNode vol="80000">
                <p:cTn id="32" fill="hold" display="0">
                  <p:stCondLst>
                    <p:cond delay="indefinite"/>
                  </p:stCondLst>
                </p:cTn>
                <p:tgtEl>
                  <p:spTgt spid="9"/>
                </p:tgtEl>
              </p:cMediaNode>
            </p:video>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על מה נדבר?</a:t>
            </a:r>
            <a:endParaRPr lang="en-US" dirty="0"/>
          </a:p>
        </p:txBody>
      </p:sp>
      <p:graphicFrame>
        <p:nvGraphicFramePr>
          <p:cNvPr id="4" name="מציין מיקום תוכן 3"/>
          <p:cNvGraphicFramePr>
            <a:graphicFrameLocks noGrp="1"/>
          </p:cNvGraphicFramePr>
          <p:nvPr>
            <p:ph idx="1"/>
            <p:extLst>
              <p:ext uri="{D42A27DB-BD31-4B8C-83A1-F6EECF244321}">
                <p14:modId xmlns:p14="http://schemas.microsoft.com/office/powerpoint/2010/main" val="3868281047"/>
              </p:ext>
            </p:extLst>
          </p:nvPr>
        </p:nvGraphicFramePr>
        <p:xfrm>
          <a:off x="914400" y="1803400"/>
          <a:ext cx="10360025"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4">
                                            <p:graphicEl>
                                              <a:dgm id="{AB4037A8-D47E-4D99-BA9E-7F1C71A5F497}"/>
                                            </p:graphicEl>
                                          </p:spTgt>
                                        </p:tgtEl>
                                        <p:attrNameLst>
                                          <p:attrName>style.color</p:attrName>
                                        </p:attrNameLst>
                                      </p:cBhvr>
                                      <p:to>
                                        <a:schemeClr val="bg1"/>
                                      </p:to>
                                    </p:animClr>
                                    <p:animClr clrSpc="rgb" dir="cw">
                                      <p:cBhvr>
                                        <p:cTn id="7" dur="250" autoRev="1" fill="remove"/>
                                        <p:tgtEl>
                                          <p:spTgt spid="4">
                                            <p:graphicEl>
                                              <a:dgm id="{AB4037A8-D47E-4D99-BA9E-7F1C71A5F497}"/>
                                            </p:graphicEl>
                                          </p:spTgt>
                                        </p:tgtEl>
                                        <p:attrNameLst>
                                          <p:attrName>fillcolor</p:attrName>
                                        </p:attrNameLst>
                                      </p:cBhvr>
                                      <p:to>
                                        <a:schemeClr val="bg1"/>
                                      </p:to>
                                    </p:animClr>
                                    <p:set>
                                      <p:cBhvr>
                                        <p:cTn id="8" dur="250" autoRev="1" fill="remove"/>
                                        <p:tgtEl>
                                          <p:spTgt spid="4">
                                            <p:graphicEl>
                                              <a:dgm id="{AB4037A8-D47E-4D99-BA9E-7F1C71A5F497}"/>
                                            </p:graphicEl>
                                          </p:spTgt>
                                        </p:tgtEl>
                                        <p:attrNameLst>
                                          <p:attrName>fill.type</p:attrName>
                                        </p:attrNameLst>
                                      </p:cBhvr>
                                      <p:to>
                                        <p:strVal val="solid"/>
                                      </p:to>
                                    </p:set>
                                    <p:set>
                                      <p:cBhvr>
                                        <p:cTn id="9" dur="250" autoRev="1" fill="remove"/>
                                        <p:tgtEl>
                                          <p:spTgt spid="4">
                                            <p:graphicEl>
                                              <a:dgm id="{AB4037A8-D47E-4D99-BA9E-7F1C71A5F497}"/>
                                            </p:graphic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4">
                                            <p:graphicEl>
                                              <a:dgm id="{EA0E5B15-A39A-4310-A172-90C51E6283FF}"/>
                                            </p:graphicEl>
                                          </p:spTgt>
                                        </p:tgtEl>
                                        <p:attrNameLst>
                                          <p:attrName>style.color</p:attrName>
                                        </p:attrNameLst>
                                      </p:cBhvr>
                                      <p:to>
                                        <a:schemeClr val="bg1"/>
                                      </p:to>
                                    </p:animClr>
                                    <p:animClr clrSpc="rgb" dir="cw">
                                      <p:cBhvr>
                                        <p:cTn id="14" dur="250" autoRev="1" fill="remove"/>
                                        <p:tgtEl>
                                          <p:spTgt spid="4">
                                            <p:graphicEl>
                                              <a:dgm id="{EA0E5B15-A39A-4310-A172-90C51E6283FF}"/>
                                            </p:graphicEl>
                                          </p:spTgt>
                                        </p:tgtEl>
                                        <p:attrNameLst>
                                          <p:attrName>fillcolor</p:attrName>
                                        </p:attrNameLst>
                                      </p:cBhvr>
                                      <p:to>
                                        <a:schemeClr val="bg1"/>
                                      </p:to>
                                    </p:animClr>
                                    <p:set>
                                      <p:cBhvr>
                                        <p:cTn id="15" dur="250" autoRev="1" fill="remove"/>
                                        <p:tgtEl>
                                          <p:spTgt spid="4">
                                            <p:graphicEl>
                                              <a:dgm id="{EA0E5B15-A39A-4310-A172-90C51E6283FF}"/>
                                            </p:graphicEl>
                                          </p:spTgt>
                                        </p:tgtEl>
                                        <p:attrNameLst>
                                          <p:attrName>fill.type</p:attrName>
                                        </p:attrNameLst>
                                      </p:cBhvr>
                                      <p:to>
                                        <p:strVal val="solid"/>
                                      </p:to>
                                    </p:set>
                                    <p:set>
                                      <p:cBhvr>
                                        <p:cTn id="16" dur="250" autoRev="1" fill="remove"/>
                                        <p:tgtEl>
                                          <p:spTgt spid="4">
                                            <p:graphicEl>
                                              <a:dgm id="{EA0E5B15-A39A-4310-A172-90C51E6283FF}"/>
                                            </p:graphic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grpId="0" nodeType="clickEffect">
                                  <p:stCondLst>
                                    <p:cond delay="0"/>
                                  </p:stCondLst>
                                  <p:childTnLst>
                                    <p:animClr clrSpc="rgb" dir="cw">
                                      <p:cBhvr override="childStyle">
                                        <p:cTn id="20" dur="250" autoRev="1" fill="remove"/>
                                        <p:tgtEl>
                                          <p:spTgt spid="4">
                                            <p:graphicEl>
                                              <a:dgm id="{DBC69DBF-9BAC-4136-9D6B-8AA03C155737}"/>
                                            </p:graphicEl>
                                          </p:spTgt>
                                        </p:tgtEl>
                                        <p:attrNameLst>
                                          <p:attrName>style.color</p:attrName>
                                        </p:attrNameLst>
                                      </p:cBhvr>
                                      <p:to>
                                        <a:schemeClr val="bg1"/>
                                      </p:to>
                                    </p:animClr>
                                    <p:animClr clrSpc="rgb" dir="cw">
                                      <p:cBhvr>
                                        <p:cTn id="21" dur="250" autoRev="1" fill="remove"/>
                                        <p:tgtEl>
                                          <p:spTgt spid="4">
                                            <p:graphicEl>
                                              <a:dgm id="{DBC69DBF-9BAC-4136-9D6B-8AA03C155737}"/>
                                            </p:graphicEl>
                                          </p:spTgt>
                                        </p:tgtEl>
                                        <p:attrNameLst>
                                          <p:attrName>fillcolor</p:attrName>
                                        </p:attrNameLst>
                                      </p:cBhvr>
                                      <p:to>
                                        <a:schemeClr val="bg1"/>
                                      </p:to>
                                    </p:animClr>
                                    <p:set>
                                      <p:cBhvr>
                                        <p:cTn id="22" dur="250" autoRev="1" fill="remove"/>
                                        <p:tgtEl>
                                          <p:spTgt spid="4">
                                            <p:graphicEl>
                                              <a:dgm id="{DBC69DBF-9BAC-4136-9D6B-8AA03C155737}"/>
                                            </p:graphicEl>
                                          </p:spTgt>
                                        </p:tgtEl>
                                        <p:attrNameLst>
                                          <p:attrName>fill.type</p:attrName>
                                        </p:attrNameLst>
                                      </p:cBhvr>
                                      <p:to>
                                        <p:strVal val="solid"/>
                                      </p:to>
                                    </p:set>
                                    <p:set>
                                      <p:cBhvr>
                                        <p:cTn id="23" dur="250" autoRev="1" fill="remove"/>
                                        <p:tgtEl>
                                          <p:spTgt spid="4">
                                            <p:graphicEl>
                                              <a:dgm id="{DBC69DBF-9BAC-4136-9D6B-8AA03C155737}"/>
                                            </p:graphic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27" presetClass="emph" presetSubtype="0" fill="remove" grpId="0" nodeType="clickEffect">
                                  <p:stCondLst>
                                    <p:cond delay="0"/>
                                  </p:stCondLst>
                                  <p:childTnLst>
                                    <p:animClr clrSpc="rgb" dir="cw">
                                      <p:cBhvr override="childStyle">
                                        <p:cTn id="27" dur="250" autoRev="1" fill="remove"/>
                                        <p:tgtEl>
                                          <p:spTgt spid="4">
                                            <p:graphicEl>
                                              <a:dgm id="{441B950A-851C-470A-92C4-2D1ED75C05CC}"/>
                                            </p:graphicEl>
                                          </p:spTgt>
                                        </p:tgtEl>
                                        <p:attrNameLst>
                                          <p:attrName>style.color</p:attrName>
                                        </p:attrNameLst>
                                      </p:cBhvr>
                                      <p:to>
                                        <a:schemeClr val="bg1"/>
                                      </p:to>
                                    </p:animClr>
                                    <p:animClr clrSpc="rgb" dir="cw">
                                      <p:cBhvr>
                                        <p:cTn id="28" dur="250" autoRev="1" fill="remove"/>
                                        <p:tgtEl>
                                          <p:spTgt spid="4">
                                            <p:graphicEl>
                                              <a:dgm id="{441B950A-851C-470A-92C4-2D1ED75C05CC}"/>
                                            </p:graphicEl>
                                          </p:spTgt>
                                        </p:tgtEl>
                                        <p:attrNameLst>
                                          <p:attrName>fillcolor</p:attrName>
                                        </p:attrNameLst>
                                      </p:cBhvr>
                                      <p:to>
                                        <a:schemeClr val="bg1"/>
                                      </p:to>
                                    </p:animClr>
                                    <p:set>
                                      <p:cBhvr>
                                        <p:cTn id="29" dur="250" autoRev="1" fill="remove"/>
                                        <p:tgtEl>
                                          <p:spTgt spid="4">
                                            <p:graphicEl>
                                              <a:dgm id="{441B950A-851C-470A-92C4-2D1ED75C05CC}"/>
                                            </p:graphicEl>
                                          </p:spTgt>
                                        </p:tgtEl>
                                        <p:attrNameLst>
                                          <p:attrName>fill.type</p:attrName>
                                        </p:attrNameLst>
                                      </p:cBhvr>
                                      <p:to>
                                        <p:strVal val="solid"/>
                                      </p:to>
                                    </p:set>
                                    <p:set>
                                      <p:cBhvr>
                                        <p:cTn id="30" dur="250" autoRev="1" fill="remove"/>
                                        <p:tgtEl>
                                          <p:spTgt spid="4">
                                            <p:graphicEl>
                                              <a:dgm id="{441B950A-851C-470A-92C4-2D1ED75C05CC}"/>
                                            </p:graphicEl>
                                          </p:spTgt>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grpId="0" nodeType="clickEffect">
                                  <p:stCondLst>
                                    <p:cond delay="0"/>
                                  </p:stCondLst>
                                  <p:childTnLst>
                                    <p:animClr clrSpc="rgb" dir="cw">
                                      <p:cBhvr override="childStyle">
                                        <p:cTn id="34" dur="250" autoRev="1" fill="remove"/>
                                        <p:tgtEl>
                                          <p:spTgt spid="4">
                                            <p:graphicEl>
                                              <a:dgm id="{EC4D339C-EC0F-4F06-82A7-E614A1247B11}"/>
                                            </p:graphicEl>
                                          </p:spTgt>
                                        </p:tgtEl>
                                        <p:attrNameLst>
                                          <p:attrName>style.color</p:attrName>
                                        </p:attrNameLst>
                                      </p:cBhvr>
                                      <p:to>
                                        <a:schemeClr val="bg1"/>
                                      </p:to>
                                    </p:animClr>
                                    <p:animClr clrSpc="rgb" dir="cw">
                                      <p:cBhvr>
                                        <p:cTn id="35" dur="250" autoRev="1" fill="remove"/>
                                        <p:tgtEl>
                                          <p:spTgt spid="4">
                                            <p:graphicEl>
                                              <a:dgm id="{EC4D339C-EC0F-4F06-82A7-E614A1247B11}"/>
                                            </p:graphicEl>
                                          </p:spTgt>
                                        </p:tgtEl>
                                        <p:attrNameLst>
                                          <p:attrName>fillcolor</p:attrName>
                                        </p:attrNameLst>
                                      </p:cBhvr>
                                      <p:to>
                                        <a:schemeClr val="bg1"/>
                                      </p:to>
                                    </p:animClr>
                                    <p:set>
                                      <p:cBhvr>
                                        <p:cTn id="36" dur="250" autoRev="1" fill="remove"/>
                                        <p:tgtEl>
                                          <p:spTgt spid="4">
                                            <p:graphicEl>
                                              <a:dgm id="{EC4D339C-EC0F-4F06-82A7-E614A1247B11}"/>
                                            </p:graphicEl>
                                          </p:spTgt>
                                        </p:tgtEl>
                                        <p:attrNameLst>
                                          <p:attrName>fill.type</p:attrName>
                                        </p:attrNameLst>
                                      </p:cBhvr>
                                      <p:to>
                                        <p:strVal val="solid"/>
                                      </p:to>
                                    </p:set>
                                    <p:set>
                                      <p:cBhvr>
                                        <p:cTn id="37" dur="250" autoRev="1" fill="remove"/>
                                        <p:tgtEl>
                                          <p:spTgt spid="4">
                                            <p:graphicEl>
                                              <a:dgm id="{EC4D339C-EC0F-4F06-82A7-E614A1247B11}"/>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a:t>
            </a:r>
            <a:r>
              <a:rPr lang="en-IL" dirty="0" smtClean="0"/>
              <a:t>–</a:t>
            </a:r>
            <a:r>
              <a:rPr lang="he-IL" dirty="0" smtClean="0"/>
              <a:t> השוואה בין הרשתות</a:t>
            </a:r>
            <a:endParaRPr lang="en-US" dirty="0"/>
          </a:p>
        </p:txBody>
      </p:sp>
      <p:sp>
        <p:nvSpPr>
          <p:cNvPr id="3" name="מציין מיקום תוכן 2"/>
          <p:cNvSpPr>
            <a:spLocks noGrp="1"/>
          </p:cNvSpPr>
          <p:nvPr>
            <p:ph sz="half" idx="1"/>
          </p:nvPr>
        </p:nvSpPr>
        <p:spPr/>
        <p:txBody>
          <a:bodyPr/>
          <a:lstStyle/>
          <a:p>
            <a:pPr marL="0" indent="0" algn="ctr">
              <a:buNone/>
            </a:pPr>
            <a:r>
              <a:rPr lang="en-US" u="sng" dirty="0" smtClean="0"/>
              <a:t>CNN Loss plot</a:t>
            </a:r>
            <a:endParaRPr lang="he-IL" u="sng" dirty="0" smtClean="0"/>
          </a:p>
        </p:txBody>
      </p:sp>
      <p:sp>
        <p:nvSpPr>
          <p:cNvPr id="6" name="מציין מיקום תוכן 5"/>
          <p:cNvSpPr>
            <a:spLocks noGrp="1"/>
          </p:cNvSpPr>
          <p:nvPr>
            <p:ph sz="half" idx="2"/>
          </p:nvPr>
        </p:nvSpPr>
        <p:spPr/>
        <p:txBody>
          <a:bodyPr/>
          <a:lstStyle/>
          <a:p>
            <a:pPr marL="0" indent="0" algn="ctr">
              <a:buNone/>
            </a:pPr>
            <a:r>
              <a:rPr lang="en-US" u="sng" dirty="0" smtClean="0"/>
              <a:t>DNN </a:t>
            </a:r>
            <a:r>
              <a:rPr lang="en-US" u="sng" dirty="0"/>
              <a:t>Loss plot</a:t>
            </a:r>
            <a:endParaRPr lang="he-IL" u="sng" dirty="0"/>
          </a:p>
          <a:p>
            <a:pPr marL="0" indent="0" algn="ctr">
              <a:buNone/>
            </a:pPr>
            <a:endParaRPr lang="en-US" dirty="0" smtClean="0"/>
          </a:p>
        </p:txBody>
      </p:sp>
      <p:pic>
        <p:nvPicPr>
          <p:cNvPr id="11272" name="Picture 8"/>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42057" y="2708920"/>
            <a:ext cx="4688108" cy="3024335"/>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p:cNvPicPr>
            <a:picLocks noChangeAspect="1"/>
          </p:cNvPicPr>
          <p:nvPr/>
        </p:nvPicPr>
        <p:blipFill>
          <a:blip r:embed="rId3"/>
          <a:stretch>
            <a:fillRect/>
          </a:stretch>
        </p:blipFill>
        <p:spPr>
          <a:xfrm>
            <a:off x="768473" y="2708919"/>
            <a:ext cx="4881246" cy="3024335"/>
          </a:xfrm>
          <a:prstGeom prst="rect">
            <a:avLst/>
          </a:prstGeom>
        </p:spPr>
      </p:pic>
    </p:spTree>
    <p:extLst>
      <p:ext uri="{BB962C8B-B14F-4D97-AF65-F5344CB8AC3E}">
        <p14:creationId xmlns:p14="http://schemas.microsoft.com/office/powerpoint/2010/main" val="32875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a:t>
            </a:r>
            <a:r>
              <a:rPr lang="en-IL" dirty="0" smtClean="0"/>
              <a:t>–</a:t>
            </a:r>
            <a:r>
              <a:rPr lang="he-IL" dirty="0" smtClean="0"/>
              <a:t> השוואה בין סוג ה</a:t>
            </a:r>
            <a:r>
              <a:rPr lang="en-US" dirty="0" smtClean="0"/>
              <a:t>Loss</a:t>
            </a:r>
            <a:r>
              <a:rPr lang="he-IL" dirty="0" smtClean="0"/>
              <a:t>:</a:t>
            </a:r>
            <a:endParaRPr lang="en-US" dirty="0"/>
          </a:p>
        </p:txBody>
      </p:sp>
      <p:sp>
        <p:nvSpPr>
          <p:cNvPr id="3" name="מציין מיקום תוכן 2"/>
          <p:cNvSpPr>
            <a:spLocks noGrp="1"/>
          </p:cNvSpPr>
          <p:nvPr>
            <p:ph sz="half" idx="1"/>
          </p:nvPr>
        </p:nvSpPr>
        <p:spPr/>
        <p:txBody>
          <a:bodyPr/>
          <a:lstStyle/>
          <a:p>
            <a:pPr marL="0" indent="0" algn="ctr">
              <a:buNone/>
            </a:pPr>
            <a:r>
              <a:rPr lang="en-US" u="sng" dirty="0"/>
              <a:t>Loss</a:t>
            </a:r>
            <a:r>
              <a:rPr lang="he-IL" u="sng" dirty="0"/>
              <a:t> שלנו</a:t>
            </a:r>
          </a:p>
        </p:txBody>
      </p:sp>
      <p:sp>
        <p:nvSpPr>
          <p:cNvPr id="6" name="מציין מיקום תוכן 5"/>
          <p:cNvSpPr>
            <a:spLocks noGrp="1"/>
          </p:cNvSpPr>
          <p:nvPr>
            <p:ph sz="half" idx="2"/>
          </p:nvPr>
        </p:nvSpPr>
        <p:spPr/>
        <p:txBody>
          <a:bodyPr/>
          <a:lstStyle/>
          <a:p>
            <a:pPr marL="0" indent="0" algn="ctr">
              <a:buNone/>
            </a:pPr>
            <a:r>
              <a:rPr lang="en-US" u="sng" dirty="0"/>
              <a:t>Mean Squared Error:</a:t>
            </a:r>
          </a:p>
          <a:p>
            <a:pPr marL="0" indent="0" algn="ctr">
              <a:buNone/>
            </a:pPr>
            <a:endParaRPr lang="en-US" dirty="0" smtClean="0"/>
          </a:p>
        </p:txBody>
      </p:sp>
      <p:pic>
        <p:nvPicPr>
          <p:cNvPr id="5" name="תמונה 4"/>
          <p:cNvPicPr>
            <a:picLocks noChangeAspect="1"/>
          </p:cNvPicPr>
          <p:nvPr/>
        </p:nvPicPr>
        <p:blipFill>
          <a:blip r:embed="rId2"/>
          <a:stretch>
            <a:fillRect/>
          </a:stretch>
        </p:blipFill>
        <p:spPr>
          <a:xfrm>
            <a:off x="6514581" y="2780926"/>
            <a:ext cx="4543060" cy="3041475"/>
          </a:xfrm>
          <a:prstGeom prst="rect">
            <a:avLst/>
          </a:prstGeom>
        </p:spPr>
      </p:pic>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48" y="2789497"/>
            <a:ext cx="4620092" cy="3024335"/>
          </a:xfrm>
          <a:prstGeom prst="rect">
            <a:avLst/>
          </a:prstGeom>
        </p:spPr>
      </p:pic>
    </p:spTree>
    <p:extLst>
      <p:ext uri="{BB962C8B-B14F-4D97-AF65-F5344CB8AC3E}">
        <p14:creationId xmlns:p14="http://schemas.microsoft.com/office/powerpoint/2010/main" val="39195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סופיות</a:t>
            </a:r>
            <a:endParaRPr lang="en-US" dirty="0"/>
          </a:p>
        </p:txBody>
      </p:sp>
      <p:sp>
        <p:nvSpPr>
          <p:cNvPr id="3" name="מציין מיקום תוכן 2"/>
          <p:cNvSpPr>
            <a:spLocks noGrp="1"/>
          </p:cNvSpPr>
          <p:nvPr>
            <p:ph sz="half" idx="1"/>
          </p:nvPr>
        </p:nvSpPr>
        <p:spPr/>
        <p:txBody>
          <a:bodyPr/>
          <a:lstStyle/>
          <a:p>
            <a:pPr marL="0" indent="0" algn="ctr">
              <a:buNone/>
            </a:pPr>
            <a:r>
              <a:rPr lang="en-US" u="sng" dirty="0" smtClean="0"/>
              <a:t>Building Error</a:t>
            </a:r>
            <a:endParaRPr lang="he-IL" u="sng" dirty="0" smtClean="0"/>
          </a:p>
          <a:p>
            <a:pPr marL="0" indent="0" algn="ctr">
              <a:buNone/>
            </a:pPr>
            <a:r>
              <a:rPr lang="he-IL" dirty="0" smtClean="0"/>
              <a:t>מדד:</a:t>
            </a:r>
            <a:r>
              <a:rPr lang="en-US" dirty="0" smtClean="0"/>
              <a:t> </a:t>
            </a:r>
            <a:r>
              <a:rPr lang="he-IL" dirty="0" smtClean="0"/>
              <a:t>ממוצע הפרשי האחוזים על כל בניין</a:t>
            </a:r>
            <a:endParaRPr lang="en-US" dirty="0"/>
          </a:p>
        </p:txBody>
      </p:sp>
      <p:sp>
        <p:nvSpPr>
          <p:cNvPr id="6" name="מציין מיקום תוכן 5"/>
          <p:cNvSpPr>
            <a:spLocks noGrp="1"/>
          </p:cNvSpPr>
          <p:nvPr>
            <p:ph sz="half" idx="2"/>
          </p:nvPr>
        </p:nvSpPr>
        <p:spPr/>
        <p:txBody>
          <a:bodyPr/>
          <a:lstStyle/>
          <a:p>
            <a:pPr marL="0" indent="0" algn="ctr">
              <a:buNone/>
            </a:pPr>
            <a:r>
              <a:rPr lang="en-US" u="sng" dirty="0" smtClean="0"/>
              <a:t>Loss</a:t>
            </a:r>
            <a:endParaRPr lang="he-IL" u="sng" dirty="0" smtClean="0"/>
          </a:p>
          <a:p>
            <a:pPr marL="0" indent="0" algn="ctr">
              <a:buNone/>
            </a:pPr>
            <a:r>
              <a:rPr lang="en-US" dirty="0"/>
              <a:t>MSE(g(</a:t>
            </a:r>
            <a:r>
              <a:rPr lang="en-US" dirty="0" err="1"/>
              <a:t>y_pred</a:t>
            </a:r>
            <a:r>
              <a:rPr lang="en-US" dirty="0"/>
              <a:t>), g(</a:t>
            </a:r>
            <a:r>
              <a:rPr lang="en-US" dirty="0" err="1"/>
              <a:t>y_true</a:t>
            </a:r>
            <a:r>
              <a:rPr lang="en-US" dirty="0"/>
              <a:t>))</a:t>
            </a:r>
          </a:p>
          <a:p>
            <a:pPr marL="0" indent="0" algn="ctr">
              <a:buNone/>
            </a:pPr>
            <a:endParaRPr lang="he-IL" dirty="0" smtClean="0"/>
          </a:p>
          <a:p>
            <a:pPr marL="0" indent="0" algn="ctr">
              <a:buNone/>
            </a:pPr>
            <a:endParaRPr lang="en-US" dirty="0" smtClean="0"/>
          </a:p>
        </p:txBody>
      </p:sp>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3249466"/>
            <a:ext cx="4620092" cy="3024335"/>
          </a:xfrm>
          <a:prstGeom prst="rect">
            <a:avLst/>
          </a:prstGeom>
        </p:spPr>
      </p:pic>
      <p:pic>
        <p:nvPicPr>
          <p:cNvPr id="11272"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2057" y="3249466"/>
            <a:ext cx="4688108" cy="302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4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רשת </a:t>
            </a:r>
            <a:r>
              <a:rPr lang="en-US" dirty="0" smtClean="0"/>
              <a:t>DNN</a:t>
            </a:r>
            <a:r>
              <a:rPr lang="he-IL" dirty="0" smtClean="0"/>
              <a:t> </a:t>
            </a:r>
            <a:r>
              <a:rPr lang="en-IL" dirty="0" smtClean="0"/>
              <a:t>–</a:t>
            </a:r>
            <a:r>
              <a:rPr lang="he-IL" dirty="0" smtClean="0"/>
              <a:t> סיכול ממוקד</a:t>
            </a:r>
            <a:endParaRPr lang="en-US" dirty="0"/>
          </a:p>
        </p:txBody>
      </p:sp>
      <p:sp>
        <p:nvSpPr>
          <p:cNvPr id="3" name="מציין מיקום תוכן 2"/>
          <p:cNvSpPr>
            <a:spLocks noGrp="1"/>
          </p:cNvSpPr>
          <p:nvPr>
            <p:ph sz="half" idx="1"/>
          </p:nvPr>
        </p:nvSpPr>
        <p:spPr>
          <a:xfrm>
            <a:off x="549796" y="2132856"/>
            <a:ext cx="5341470" cy="4470400"/>
          </a:xfrm>
        </p:spPr>
        <p:txBody>
          <a:bodyPr/>
          <a:lstStyle/>
          <a:p>
            <a:r>
              <a:rPr lang="he-IL" dirty="0" smtClean="0"/>
              <a:t>מטרה:</a:t>
            </a:r>
            <a:r>
              <a:rPr lang="en-US" dirty="0" smtClean="0"/>
              <a:t> </a:t>
            </a:r>
            <a:r>
              <a:rPr lang="he-IL" dirty="0" smtClean="0"/>
              <a:t>להתקיף </a:t>
            </a:r>
            <a:r>
              <a:rPr lang="en-US" dirty="0" smtClean="0"/>
              <a:t>GOLD STORAGE</a:t>
            </a:r>
            <a:r>
              <a:rPr lang="he-IL" dirty="0" smtClean="0"/>
              <a:t> ספציפי</a:t>
            </a:r>
          </a:p>
          <a:p>
            <a:r>
              <a:rPr lang="he-IL" dirty="0" smtClean="0"/>
              <a:t>אלגוריתם: נלך כל פעם בכיוון </a:t>
            </a:r>
            <a:r>
              <a:rPr lang="he-IL" dirty="0" err="1" smtClean="0"/>
              <a:t>הגרדינט</a:t>
            </a:r>
            <a:r>
              <a:rPr lang="he-IL" dirty="0" smtClean="0"/>
              <a:t>, ונשנה את הצבא בהתאם</a:t>
            </a:r>
          </a:p>
          <a:p>
            <a:r>
              <a:rPr lang="he-IL" dirty="0" smtClean="0"/>
              <a:t>תוצאות: הצבא התחיל בלעשות 0% על המבנה, ואחרי 50 </a:t>
            </a:r>
            <a:r>
              <a:rPr lang="en-US" dirty="0" smtClean="0"/>
              <a:t>steps</a:t>
            </a:r>
            <a:r>
              <a:rPr lang="he-IL" dirty="0" smtClean="0"/>
              <a:t> הגיע לעשות יותר מ 30% על המבנה. </a:t>
            </a:r>
            <a:r>
              <a:rPr lang="he-IL" b="1" dirty="0" smtClean="0"/>
              <a:t>חשוב:</a:t>
            </a:r>
            <a:r>
              <a:rPr lang="en-US" b="1" dirty="0" smtClean="0"/>
              <a:t> </a:t>
            </a:r>
            <a:r>
              <a:rPr lang="he-IL" b="1" dirty="0" smtClean="0"/>
              <a:t>אלו תוצאות על הרשת, לא הסימולציה </a:t>
            </a:r>
            <a:r>
              <a:rPr lang="he-IL" b="1" dirty="0" err="1" smtClean="0"/>
              <a:t>האמיתית</a:t>
            </a:r>
            <a:r>
              <a:rPr lang="he-IL" b="1" dirty="0" smtClean="0"/>
              <a:t>!</a:t>
            </a:r>
          </a:p>
          <a:p>
            <a:endParaRPr lang="he-IL" b="1" dirty="0" smtClean="0"/>
          </a:p>
          <a:p>
            <a:endParaRPr lang="he-IL" dirty="0" smtClean="0"/>
          </a:p>
          <a:p>
            <a:endParaRPr lang="he-IL" dirty="0" smtClean="0"/>
          </a:p>
        </p:txBody>
      </p:sp>
      <p:pic>
        <p:nvPicPr>
          <p:cNvPr id="5" name="תמונה 4"/>
          <p:cNvPicPr>
            <a:picLocks noChangeAspect="1"/>
          </p:cNvPicPr>
          <p:nvPr/>
        </p:nvPicPr>
        <p:blipFill>
          <a:blip r:embed="rId2"/>
          <a:stretch>
            <a:fillRect/>
          </a:stretch>
        </p:blipFill>
        <p:spPr>
          <a:xfrm>
            <a:off x="6382444" y="2420888"/>
            <a:ext cx="5194779" cy="3403476"/>
          </a:xfrm>
          <a:prstGeom prst="rect">
            <a:avLst/>
          </a:prstGeom>
        </p:spPr>
      </p:pic>
    </p:spTree>
    <p:extLst>
      <p:ext uri="{BB962C8B-B14F-4D97-AF65-F5344CB8AC3E}">
        <p14:creationId xmlns:p14="http://schemas.microsoft.com/office/powerpoint/2010/main" val="79144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3251108040"/>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6" name="Picture 2" descr="Image result for clash of clans results"/>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11024"/>
          <a:stretch/>
        </p:blipFill>
        <p:spPr bwMode="auto">
          <a:xfrm>
            <a:off x="4582244" y="14089"/>
            <a:ext cx="8136904" cy="6858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2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סיכום</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normAutofit/>
          </a:bodyPr>
          <a:lstStyle/>
          <a:p>
            <a:pPr marL="514350" indent="-514350">
              <a:buFont typeface="+mj-lt"/>
              <a:buAutoNum type="arabicPeriod"/>
            </a:pPr>
            <a:r>
              <a:rPr lang="he-IL" dirty="0" smtClean="0"/>
              <a:t>הצלחנו לייצר התקפות והגנות טובות בעזרת אלגוריתם גנטי, שהגיע לתובנות אסטרטגיות כמו הקפת בסיס בחומה, וסידור חיילים בצורה חכמה. </a:t>
            </a:r>
          </a:p>
          <a:p>
            <a:pPr marL="514350" indent="-514350">
              <a:buFont typeface="+mj-lt"/>
              <a:buAutoNum type="arabicPeriod"/>
            </a:pPr>
            <a:r>
              <a:rPr lang="he-IL" dirty="0" smtClean="0"/>
              <a:t>הצלחנו לייצר רשת אשר </a:t>
            </a:r>
            <a:r>
              <a:rPr lang="he-IL" dirty="0" err="1" smtClean="0"/>
              <a:t>מסמלצת</a:t>
            </a:r>
            <a:r>
              <a:rPr lang="he-IL" dirty="0" smtClean="0"/>
              <a:t> את המשחק, עד כדי דיוק של 12% על כל בניין. ראינו שרשת </a:t>
            </a:r>
            <a:r>
              <a:rPr lang="en-US" dirty="0" smtClean="0"/>
              <a:t>DNN</a:t>
            </a:r>
            <a:r>
              <a:rPr lang="he-IL" dirty="0" smtClean="0"/>
              <a:t> התאימה לתנאים שלנו יותר. </a:t>
            </a:r>
          </a:p>
          <a:p>
            <a:pPr marL="514350" indent="-514350">
              <a:buFont typeface="+mj-lt"/>
              <a:buAutoNum type="arabicPeriod"/>
            </a:pPr>
            <a:r>
              <a:rPr lang="he-IL" dirty="0" smtClean="0"/>
              <a:t>הצלחנו לנצל את הרשת כדי לשפר את הצבא, ולהגיד לו לתקוף מטרות </a:t>
            </a:r>
            <a:r>
              <a:rPr lang="he-IL" dirty="0" err="1" smtClean="0"/>
              <a:t>מסויימות</a:t>
            </a:r>
            <a:r>
              <a:rPr lang="he-IL" dirty="0" smtClean="0"/>
              <a:t> בצורה יעילה. </a:t>
            </a:r>
            <a:endParaRPr lang="en-US" b="1" dirty="0" smtClean="0">
              <a:latin typeface="Aharoni" panose="02010803020104030203" pitchFamily="2" charset="-79"/>
              <a:cs typeface="Aharoni" panose="02010803020104030203" pitchFamily="2" charset="-79"/>
            </a:endParaRPr>
          </a:p>
          <a:p>
            <a:pPr marL="514350" indent="-514350">
              <a:buFont typeface="+mj-lt"/>
              <a:buAutoNum type="arabicPeriod"/>
            </a:pPr>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91084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מבט להמשך</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8" name="מציין מיקום תוכן 2"/>
          <p:cNvSpPr txBox="1">
            <a:spLocks/>
          </p:cNvSpPr>
          <p:nvPr/>
        </p:nvSpPr>
        <p:spPr>
          <a:xfrm>
            <a:off x="1066562" y="2141241"/>
            <a:ext cx="10360501" cy="42849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pPr marL="0" indent="0">
              <a:buNone/>
            </a:pPr>
            <a:endParaRPr lang="en-US" dirty="0" smtClean="0"/>
          </a:p>
          <a:p>
            <a:pPr marL="0" indent="0">
              <a:buFont typeface="Arial" pitchFamily="34" charse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graphicFrame>
        <p:nvGraphicFramePr>
          <p:cNvPr id="13" name="מציין מיקום תוכן 2"/>
          <p:cNvGraphicFramePr>
            <a:graphicFrameLocks/>
          </p:cNvGraphicFramePr>
          <p:nvPr>
            <p:extLst>
              <p:ext uri="{D42A27DB-BD31-4B8C-83A1-F6EECF244321}">
                <p14:modId xmlns:p14="http://schemas.microsoft.com/office/powerpoint/2010/main" val="467678677"/>
              </p:ext>
            </p:extLst>
          </p:nvPr>
        </p:nvGraphicFramePr>
        <p:xfrm>
          <a:off x="2422004" y="2276872"/>
          <a:ext cx="9644509" cy="38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348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CE2B89E7-2F29-4DC2-B650-94FB2A4E5B41}"/>
                                            </p:graphicEl>
                                          </p:spTgt>
                                        </p:tgtEl>
                                        <p:attrNameLst>
                                          <p:attrName>style.visibility</p:attrName>
                                        </p:attrNameLst>
                                      </p:cBhvr>
                                      <p:to>
                                        <p:strVal val="visible"/>
                                      </p:to>
                                    </p:set>
                                    <p:animEffect transition="in" filter="fade">
                                      <p:cBhvr>
                                        <p:cTn id="7" dur="500"/>
                                        <p:tgtEl>
                                          <p:spTgt spid="13">
                                            <p:graphicEl>
                                              <a:dgm id="{CE2B89E7-2F29-4DC2-B650-94FB2A4E5B4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A2BC5A95-CFE1-4393-840D-494211168599}"/>
                                            </p:graphicEl>
                                          </p:spTgt>
                                        </p:tgtEl>
                                        <p:attrNameLst>
                                          <p:attrName>style.visibility</p:attrName>
                                        </p:attrNameLst>
                                      </p:cBhvr>
                                      <p:to>
                                        <p:strVal val="visible"/>
                                      </p:to>
                                    </p:set>
                                    <p:animEffect transition="in" filter="fade">
                                      <p:cBhvr>
                                        <p:cTn id="10" dur="500"/>
                                        <p:tgtEl>
                                          <p:spTgt spid="13">
                                            <p:graphicEl>
                                              <a:dgm id="{A2BC5A95-CFE1-4393-840D-49421116859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5B78A8A1-45A3-478F-8316-1F01F2BE0FA3}"/>
                                            </p:graphicEl>
                                          </p:spTgt>
                                        </p:tgtEl>
                                        <p:attrNameLst>
                                          <p:attrName>style.visibility</p:attrName>
                                        </p:attrNameLst>
                                      </p:cBhvr>
                                      <p:to>
                                        <p:strVal val="visible"/>
                                      </p:to>
                                    </p:set>
                                    <p:animEffect transition="in" filter="fade">
                                      <p:cBhvr>
                                        <p:cTn id="15" dur="500"/>
                                        <p:tgtEl>
                                          <p:spTgt spid="13">
                                            <p:graphicEl>
                                              <a:dgm id="{5B78A8A1-45A3-478F-8316-1F01F2BE0FA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68628DBB-1A71-4375-9E54-1AE50412E9AD}"/>
                                            </p:graphicEl>
                                          </p:spTgt>
                                        </p:tgtEl>
                                        <p:attrNameLst>
                                          <p:attrName>style.visibility</p:attrName>
                                        </p:attrNameLst>
                                      </p:cBhvr>
                                      <p:to>
                                        <p:strVal val="visible"/>
                                      </p:to>
                                    </p:set>
                                    <p:animEffect transition="in" filter="fade">
                                      <p:cBhvr>
                                        <p:cTn id="18" dur="500"/>
                                        <p:tgtEl>
                                          <p:spTgt spid="13">
                                            <p:graphicEl>
                                              <a:dgm id="{68628DBB-1A71-4375-9E54-1AE50412E9A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graphicEl>
                                              <a:dgm id="{5F7FA642-E195-4198-BA99-1D0EB0E2129A}"/>
                                            </p:graphicEl>
                                          </p:spTgt>
                                        </p:tgtEl>
                                        <p:attrNameLst>
                                          <p:attrName>style.visibility</p:attrName>
                                        </p:attrNameLst>
                                      </p:cBhvr>
                                      <p:to>
                                        <p:strVal val="visible"/>
                                      </p:to>
                                    </p:set>
                                    <p:animEffect transition="in" filter="fade">
                                      <p:cBhvr>
                                        <p:cTn id="23" dur="500"/>
                                        <p:tgtEl>
                                          <p:spTgt spid="13">
                                            <p:graphicEl>
                                              <a:dgm id="{5F7FA642-E195-4198-BA99-1D0EB0E2129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07AE9CAD-19C5-4CC3-93C1-AD9EB03466AC}"/>
                                            </p:graphicEl>
                                          </p:spTgt>
                                        </p:tgtEl>
                                        <p:attrNameLst>
                                          <p:attrName>style.visibility</p:attrName>
                                        </p:attrNameLst>
                                      </p:cBhvr>
                                      <p:to>
                                        <p:strVal val="visible"/>
                                      </p:to>
                                    </p:set>
                                    <p:animEffect transition="in" filter="fade">
                                      <p:cBhvr>
                                        <p:cTn id="26" dur="500"/>
                                        <p:tgtEl>
                                          <p:spTgt spid="13">
                                            <p:graphicEl>
                                              <a:dgm id="{07AE9CAD-19C5-4CC3-93C1-AD9EB03466A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graphicEl>
                                              <a:dgm id="{7F8BC82B-75E2-4340-A42B-5D7286031756}"/>
                                            </p:graphicEl>
                                          </p:spTgt>
                                        </p:tgtEl>
                                        <p:attrNameLst>
                                          <p:attrName>style.visibility</p:attrName>
                                        </p:attrNameLst>
                                      </p:cBhvr>
                                      <p:to>
                                        <p:strVal val="visible"/>
                                      </p:to>
                                    </p:set>
                                    <p:animEffect transition="in" filter="fade">
                                      <p:cBhvr>
                                        <p:cTn id="31" dur="500"/>
                                        <p:tgtEl>
                                          <p:spTgt spid="13">
                                            <p:graphicEl>
                                              <a:dgm id="{7F8BC82B-75E2-4340-A42B-5D728603175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graphicEl>
                                              <a:dgm id="{A6FA3636-5838-45EF-A165-F36DB07CE933}"/>
                                            </p:graphicEl>
                                          </p:spTgt>
                                        </p:tgtEl>
                                        <p:attrNameLst>
                                          <p:attrName>style.visibility</p:attrName>
                                        </p:attrNameLst>
                                      </p:cBhvr>
                                      <p:to>
                                        <p:strVal val="visible"/>
                                      </p:to>
                                    </p:set>
                                    <p:animEffect transition="in" filter="fade">
                                      <p:cBhvr>
                                        <p:cTn id="34" dur="500"/>
                                        <p:tgtEl>
                                          <p:spTgt spid="13">
                                            <p:graphicEl>
                                              <a:dgm id="{A6FA3636-5838-45EF-A165-F36DB07CE9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7" name="תמונה 6"/>
          <p:cNvPicPr>
            <a:picLocks noChangeAspect="1"/>
          </p:cNvPicPr>
          <p:nvPr/>
        </p:nvPicPr>
        <p:blipFill rotWithShape="1">
          <a:blip r:embed="rId2"/>
          <a:srcRect l="18754" t="4553" r="15657" b="2606"/>
          <a:stretch/>
        </p:blipFill>
        <p:spPr>
          <a:xfrm>
            <a:off x="6454452" y="836712"/>
            <a:ext cx="2402363" cy="5480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תמונה 2"/>
          <p:cNvPicPr>
            <a:picLocks noChangeAspect="1"/>
          </p:cNvPicPr>
          <p:nvPr/>
        </p:nvPicPr>
        <p:blipFill>
          <a:blip r:embed="rId3"/>
          <a:stretch>
            <a:fillRect/>
          </a:stretch>
        </p:blipFill>
        <p:spPr>
          <a:xfrm>
            <a:off x="3430116" y="836712"/>
            <a:ext cx="2304256" cy="5480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92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41884" y="2636912"/>
            <a:ext cx="9751060" cy="1272517"/>
          </a:xfrm>
        </p:spPr>
        <p:txBody>
          <a:bodyPr rtlCol="1"/>
          <a:lstStyle/>
          <a:p>
            <a:pPr rtl="1">
              <a:lnSpc>
                <a:spcPct val="150000"/>
              </a:lnSpc>
            </a:pPr>
            <a:r>
              <a:rPr lang="he-IL" sz="7200" b="1" dirty="0" smtClean="0">
                <a:latin typeface="Tahoma" panose="020B0604030504040204" pitchFamily="34" charset="0"/>
                <a:ea typeface="Tahoma" panose="020B0604030504040204" pitchFamily="34" charset="0"/>
                <a:cs typeface="Tahoma" panose="020B0604030504040204" pitchFamily="34" charset="0"/>
              </a:rPr>
              <a:t>שאלות?</a:t>
            </a:r>
            <a:endParaRPr lang="he-IL" sz="7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07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פריסת כותרת ותוכן עם תרשים</a:t>
            </a:r>
          </a:p>
        </p:txBody>
      </p:sp>
      <p:graphicFrame>
        <p:nvGraphicFramePr>
          <p:cNvPr id="9" name="מציין מיקום תוכן 8" descr="תרשים טורים מקובץ באשכולות שמציג את הערכים של שלוש סדרות עבור ארבע קטגוריות. קווי הרשת של הציר הראשי האנכי קיימים עבור כל אחת מארבע הקטגוריות."/>
          <p:cNvGraphicFramePr>
            <a:graphicFrameLocks noGrp="1"/>
          </p:cNvGraphicFramePr>
          <p:nvPr>
            <p:ph idx="1"/>
            <p:extLst>
              <p:ext uri="{D42A27DB-BD31-4B8C-83A1-F6EECF244321}">
                <p14:modId xmlns:p14="http://schemas.microsoft.com/office/powerpoint/2010/main" val="1080429105"/>
              </p:ext>
            </p:extLst>
          </p:nvPr>
        </p:nvGraphicFramePr>
        <p:xfrm>
          <a:off x="914400" y="1803400"/>
          <a:ext cx="10360025" cy="4470400"/>
        </p:xfrm>
        <a:graphic>
          <a:graphicData uri="http://schemas.openxmlformats.org/drawingml/2006/chart">
            <c:chart xmlns:c="http://schemas.openxmlformats.org/drawingml/2006/chart" xmlns:r="http://schemas.openxmlformats.org/officeDocument/2006/relationships" r:id="rId3"/>
          </a:graphicData>
        </a:graphic>
      </p:graphicFrame>
      <p:pic>
        <p:nvPicPr>
          <p:cNvPr id="3" name="תמונה 2"/>
          <p:cNvPicPr>
            <a:picLocks noChangeAspect="1"/>
          </p:cNvPicPr>
          <p:nvPr/>
        </p:nvPicPr>
        <p:blipFill>
          <a:blip r:embed="rId4"/>
          <a:stretch>
            <a:fillRect/>
          </a:stretch>
        </p:blipFill>
        <p:spPr>
          <a:xfrm>
            <a:off x="837828" y="481143"/>
            <a:ext cx="4657725" cy="4048125"/>
          </a:xfrm>
          <a:prstGeom prst="rect">
            <a:avLst/>
          </a:prstGeom>
        </p:spPr>
      </p:pic>
      <p:pic>
        <p:nvPicPr>
          <p:cNvPr id="4" name="תמונה 3"/>
          <p:cNvPicPr>
            <a:picLocks noChangeAspect="1"/>
          </p:cNvPicPr>
          <p:nvPr/>
        </p:nvPicPr>
        <p:blipFill>
          <a:blip r:embed="rId5"/>
          <a:stretch>
            <a:fillRect/>
          </a:stretch>
        </p:blipFill>
        <p:spPr>
          <a:xfrm>
            <a:off x="7666650" y="1115162"/>
            <a:ext cx="4199540" cy="4000745"/>
          </a:xfrm>
          <a:prstGeom prst="rect">
            <a:avLst/>
          </a:prstGeom>
        </p:spPr>
      </p:pic>
      <p:pic>
        <p:nvPicPr>
          <p:cNvPr id="5" name="תמונה 4"/>
          <p:cNvPicPr>
            <a:picLocks noChangeAspect="1"/>
          </p:cNvPicPr>
          <p:nvPr/>
        </p:nvPicPr>
        <p:blipFill>
          <a:blip r:embed="rId6"/>
          <a:stretch>
            <a:fillRect/>
          </a:stretch>
        </p:blipFill>
        <p:spPr>
          <a:xfrm>
            <a:off x="3954524" y="2217886"/>
            <a:ext cx="4430583" cy="4018435"/>
          </a:xfrm>
          <a:prstGeom prst="rect">
            <a:avLst/>
          </a:prstGeom>
        </p:spPr>
      </p:pic>
      <p:pic>
        <p:nvPicPr>
          <p:cNvPr id="6" name="תמונה 5"/>
          <p:cNvPicPr>
            <a:picLocks noChangeAspect="1"/>
          </p:cNvPicPr>
          <p:nvPr/>
        </p:nvPicPr>
        <p:blipFill>
          <a:blip r:embed="rId7"/>
          <a:stretch>
            <a:fillRect/>
          </a:stretch>
        </p:blipFill>
        <p:spPr>
          <a:xfrm>
            <a:off x="227851" y="476511"/>
            <a:ext cx="3666331" cy="5884077"/>
          </a:xfrm>
          <a:prstGeom prst="rect">
            <a:avLst/>
          </a:prstGeom>
        </p:spPr>
      </p:pic>
    </p:spTree>
    <p:extLst>
      <p:ext uri="{BB962C8B-B14F-4D97-AF65-F5344CB8AC3E}">
        <p14:creationId xmlns:p14="http://schemas.microsoft.com/office/powerpoint/2010/main" val="164018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1976091491"/>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תמונה 3"/>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Effect>
                      <a14:colorTemperature colorTemp="11200"/>
                    </a14:imgEffect>
                    <a14:imgEffect>
                      <a14:saturation sat="300000"/>
                    </a14:imgEffect>
                    <a14:imgEffect>
                      <a14:brightnessContrast contrast="-40000"/>
                    </a14:imgEffect>
                  </a14:imgLayer>
                </a14:imgProps>
              </a:ext>
            </a:extLst>
          </a:blip>
          <a:srcRect l="16583"/>
          <a:stretch/>
        </p:blipFill>
        <p:spPr>
          <a:xfrm>
            <a:off x="4582244" y="8154"/>
            <a:ext cx="7606580" cy="6839061"/>
          </a:xfrm>
          <a:prstGeom prst="rect">
            <a:avLst/>
          </a:prstGeom>
        </p:spPr>
      </p:pic>
    </p:spTree>
    <p:extLst>
      <p:ext uri="{BB962C8B-B14F-4D97-AF65-F5344CB8AC3E}">
        <p14:creationId xmlns:p14="http://schemas.microsoft.com/office/powerpoint/2010/main" val="16116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תמונה 1"/>
          <p:cNvPicPr>
            <a:picLocks noChangeAspect="1"/>
          </p:cNvPicPr>
          <p:nvPr/>
        </p:nvPicPr>
        <p:blipFill>
          <a:blip r:embed="rId3"/>
          <a:stretch>
            <a:fillRect/>
          </a:stretch>
        </p:blipFill>
        <p:spPr>
          <a:xfrm>
            <a:off x="333772" y="188640"/>
            <a:ext cx="1781175" cy="1733550"/>
          </a:xfrm>
          <a:prstGeom prst="rect">
            <a:avLst/>
          </a:prstGeom>
        </p:spPr>
      </p:pic>
      <p:pic>
        <p:nvPicPr>
          <p:cNvPr id="3" name="תמונה 2"/>
          <p:cNvPicPr>
            <a:picLocks noChangeAspect="1"/>
          </p:cNvPicPr>
          <p:nvPr/>
        </p:nvPicPr>
        <p:blipFill>
          <a:blip r:embed="rId4"/>
          <a:stretch>
            <a:fillRect/>
          </a:stretch>
        </p:blipFill>
        <p:spPr>
          <a:xfrm>
            <a:off x="2277988" y="188640"/>
            <a:ext cx="1752600" cy="1733550"/>
          </a:xfrm>
          <a:prstGeom prst="rect">
            <a:avLst/>
          </a:prstGeom>
        </p:spPr>
      </p:pic>
      <p:pic>
        <p:nvPicPr>
          <p:cNvPr id="4" name="תמונה 3"/>
          <p:cNvPicPr>
            <a:picLocks noChangeAspect="1"/>
          </p:cNvPicPr>
          <p:nvPr/>
        </p:nvPicPr>
        <p:blipFill>
          <a:blip r:embed="rId5"/>
          <a:stretch>
            <a:fillRect/>
          </a:stretch>
        </p:blipFill>
        <p:spPr>
          <a:xfrm>
            <a:off x="4193629" y="188640"/>
            <a:ext cx="1747644" cy="1733550"/>
          </a:xfrm>
          <a:prstGeom prst="rect">
            <a:avLst/>
          </a:prstGeom>
        </p:spPr>
      </p:pic>
      <p:pic>
        <p:nvPicPr>
          <p:cNvPr id="5" name="תמונה 4"/>
          <p:cNvPicPr>
            <a:picLocks noChangeAspect="1"/>
          </p:cNvPicPr>
          <p:nvPr/>
        </p:nvPicPr>
        <p:blipFill>
          <a:blip r:embed="rId6"/>
          <a:stretch>
            <a:fillRect/>
          </a:stretch>
        </p:blipFill>
        <p:spPr>
          <a:xfrm>
            <a:off x="6104314" y="188640"/>
            <a:ext cx="1747644" cy="1733550"/>
          </a:xfrm>
          <a:prstGeom prst="rect">
            <a:avLst/>
          </a:prstGeom>
        </p:spPr>
      </p:pic>
      <p:pic>
        <p:nvPicPr>
          <p:cNvPr id="8" name="תמונה 7"/>
          <p:cNvPicPr>
            <a:picLocks noChangeAspect="1"/>
          </p:cNvPicPr>
          <p:nvPr/>
        </p:nvPicPr>
        <p:blipFill>
          <a:blip r:embed="rId7"/>
          <a:stretch>
            <a:fillRect/>
          </a:stretch>
        </p:blipFill>
        <p:spPr>
          <a:xfrm>
            <a:off x="263247" y="3679503"/>
            <a:ext cx="1181100" cy="1162050"/>
          </a:xfrm>
          <a:prstGeom prst="rect">
            <a:avLst/>
          </a:prstGeom>
        </p:spPr>
      </p:pic>
      <p:pic>
        <p:nvPicPr>
          <p:cNvPr id="9" name="תמונה 8"/>
          <p:cNvPicPr>
            <a:picLocks noChangeAspect="1"/>
          </p:cNvPicPr>
          <p:nvPr/>
        </p:nvPicPr>
        <p:blipFill>
          <a:blip r:embed="rId8"/>
          <a:stretch>
            <a:fillRect/>
          </a:stretch>
        </p:blipFill>
        <p:spPr>
          <a:xfrm>
            <a:off x="1520130" y="3674740"/>
            <a:ext cx="1200150" cy="1171575"/>
          </a:xfrm>
          <a:prstGeom prst="rect">
            <a:avLst/>
          </a:prstGeom>
        </p:spPr>
      </p:pic>
      <p:pic>
        <p:nvPicPr>
          <p:cNvPr id="10" name="תמונה 9"/>
          <p:cNvPicPr>
            <a:picLocks noChangeAspect="1"/>
          </p:cNvPicPr>
          <p:nvPr/>
        </p:nvPicPr>
        <p:blipFill>
          <a:blip r:embed="rId9"/>
          <a:stretch>
            <a:fillRect/>
          </a:stretch>
        </p:blipFill>
        <p:spPr>
          <a:xfrm>
            <a:off x="2790283" y="3674740"/>
            <a:ext cx="1209675" cy="1181100"/>
          </a:xfrm>
          <a:prstGeom prst="rect">
            <a:avLst/>
          </a:prstGeom>
        </p:spPr>
      </p:pic>
      <p:pic>
        <p:nvPicPr>
          <p:cNvPr id="12" name="תמונה 11"/>
          <p:cNvPicPr>
            <a:picLocks noChangeAspect="1"/>
          </p:cNvPicPr>
          <p:nvPr/>
        </p:nvPicPr>
        <p:blipFill>
          <a:blip r:embed="rId10"/>
          <a:stretch>
            <a:fillRect/>
          </a:stretch>
        </p:blipFill>
        <p:spPr>
          <a:xfrm>
            <a:off x="4069647" y="3674740"/>
            <a:ext cx="1171575" cy="1162050"/>
          </a:xfrm>
          <a:prstGeom prst="rect">
            <a:avLst/>
          </a:prstGeom>
        </p:spPr>
      </p:pic>
      <p:pic>
        <p:nvPicPr>
          <p:cNvPr id="13" name="תמונה 12"/>
          <p:cNvPicPr>
            <a:picLocks noChangeAspect="1"/>
          </p:cNvPicPr>
          <p:nvPr/>
        </p:nvPicPr>
        <p:blipFill>
          <a:blip r:embed="rId11"/>
          <a:stretch>
            <a:fillRect/>
          </a:stretch>
        </p:blipFill>
        <p:spPr>
          <a:xfrm>
            <a:off x="5297358" y="3675761"/>
            <a:ext cx="1161029" cy="1161029"/>
          </a:xfrm>
          <a:prstGeom prst="rect">
            <a:avLst/>
          </a:prstGeom>
        </p:spPr>
      </p:pic>
      <p:pic>
        <p:nvPicPr>
          <p:cNvPr id="14" name="תמונה 13"/>
          <p:cNvPicPr>
            <a:picLocks noChangeAspect="1"/>
          </p:cNvPicPr>
          <p:nvPr/>
        </p:nvPicPr>
        <p:blipFill>
          <a:blip r:embed="rId12"/>
          <a:stretch>
            <a:fillRect/>
          </a:stretch>
        </p:blipFill>
        <p:spPr>
          <a:xfrm>
            <a:off x="6514523" y="3674740"/>
            <a:ext cx="1152897" cy="1152897"/>
          </a:xfrm>
          <a:prstGeom prst="rect">
            <a:avLst/>
          </a:prstGeom>
        </p:spPr>
      </p:pic>
      <p:pic>
        <p:nvPicPr>
          <p:cNvPr id="15" name="תמונה 14"/>
          <p:cNvPicPr>
            <a:picLocks noChangeAspect="1"/>
          </p:cNvPicPr>
          <p:nvPr/>
        </p:nvPicPr>
        <p:blipFill>
          <a:blip r:embed="rId13"/>
          <a:stretch>
            <a:fillRect/>
          </a:stretch>
        </p:blipFill>
        <p:spPr>
          <a:xfrm>
            <a:off x="7730602" y="3674739"/>
            <a:ext cx="1143599" cy="1152897"/>
          </a:xfrm>
          <a:prstGeom prst="rect">
            <a:avLst/>
          </a:prstGeom>
        </p:spPr>
      </p:pic>
      <p:pic>
        <p:nvPicPr>
          <p:cNvPr id="16" name="תמונה 15"/>
          <p:cNvPicPr>
            <a:picLocks noChangeAspect="1"/>
          </p:cNvPicPr>
          <p:nvPr/>
        </p:nvPicPr>
        <p:blipFill>
          <a:blip r:embed="rId14"/>
          <a:stretch>
            <a:fillRect/>
          </a:stretch>
        </p:blipFill>
        <p:spPr>
          <a:xfrm>
            <a:off x="8937383" y="3674739"/>
            <a:ext cx="1152897" cy="1152897"/>
          </a:xfrm>
          <a:prstGeom prst="rect">
            <a:avLst/>
          </a:prstGeom>
        </p:spPr>
      </p:pic>
      <p:pic>
        <p:nvPicPr>
          <p:cNvPr id="17" name="תמונה 16"/>
          <p:cNvPicPr>
            <a:picLocks noChangeAspect="1"/>
          </p:cNvPicPr>
          <p:nvPr/>
        </p:nvPicPr>
        <p:blipFill>
          <a:blip r:embed="rId15"/>
          <a:stretch>
            <a:fillRect/>
          </a:stretch>
        </p:blipFill>
        <p:spPr>
          <a:xfrm>
            <a:off x="10146416" y="3674739"/>
            <a:ext cx="1152897" cy="1152897"/>
          </a:xfrm>
          <a:prstGeom prst="rect">
            <a:avLst/>
          </a:prstGeom>
        </p:spPr>
      </p:pic>
      <p:pic>
        <p:nvPicPr>
          <p:cNvPr id="18" name="תמונה 17"/>
          <p:cNvPicPr>
            <a:picLocks noChangeAspect="1"/>
          </p:cNvPicPr>
          <p:nvPr/>
        </p:nvPicPr>
        <p:blipFill>
          <a:blip r:embed="rId16"/>
          <a:stretch>
            <a:fillRect/>
          </a:stretch>
        </p:blipFill>
        <p:spPr>
          <a:xfrm>
            <a:off x="262865" y="4941168"/>
            <a:ext cx="1181482" cy="1152128"/>
          </a:xfrm>
          <a:prstGeom prst="rect">
            <a:avLst/>
          </a:prstGeom>
        </p:spPr>
      </p:pic>
      <p:pic>
        <p:nvPicPr>
          <p:cNvPr id="19" name="תמונה 18"/>
          <p:cNvPicPr>
            <a:picLocks noChangeAspect="1"/>
          </p:cNvPicPr>
          <p:nvPr/>
        </p:nvPicPr>
        <p:blipFill rotWithShape="1">
          <a:blip r:embed="rId17"/>
          <a:srcRect b="11060"/>
          <a:stretch/>
        </p:blipFill>
        <p:spPr>
          <a:xfrm>
            <a:off x="1529655" y="4941168"/>
            <a:ext cx="1190625" cy="1152128"/>
          </a:xfrm>
          <a:prstGeom prst="rect">
            <a:avLst/>
          </a:prstGeom>
        </p:spPr>
      </p:pic>
      <p:pic>
        <p:nvPicPr>
          <p:cNvPr id="20" name="תמונה 19"/>
          <p:cNvPicPr>
            <a:picLocks noChangeAspect="1"/>
          </p:cNvPicPr>
          <p:nvPr/>
        </p:nvPicPr>
        <p:blipFill>
          <a:blip r:embed="rId18"/>
          <a:stretch>
            <a:fillRect/>
          </a:stretch>
        </p:blipFill>
        <p:spPr>
          <a:xfrm>
            <a:off x="2790283" y="4941168"/>
            <a:ext cx="1160357" cy="1152128"/>
          </a:xfrm>
          <a:prstGeom prst="rect">
            <a:avLst/>
          </a:prstGeom>
        </p:spPr>
      </p:pic>
      <p:pic>
        <p:nvPicPr>
          <p:cNvPr id="27" name="תמונה 26"/>
          <p:cNvPicPr>
            <a:picLocks noChangeAspect="1"/>
          </p:cNvPicPr>
          <p:nvPr/>
        </p:nvPicPr>
        <p:blipFill>
          <a:blip r:embed="rId19"/>
          <a:stretch>
            <a:fillRect/>
          </a:stretch>
        </p:blipFill>
        <p:spPr>
          <a:xfrm>
            <a:off x="10414892" y="116632"/>
            <a:ext cx="1466850" cy="1457325"/>
          </a:xfrm>
          <a:prstGeom prst="rect">
            <a:avLst/>
          </a:prstGeom>
        </p:spPr>
      </p:pic>
    </p:spTree>
    <p:extLst>
      <p:ext uri="{BB962C8B-B14F-4D97-AF65-F5344CB8AC3E}">
        <p14:creationId xmlns:p14="http://schemas.microsoft.com/office/powerpoint/2010/main" val="133690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חוקי המשחק</a:t>
            </a:r>
            <a:endParaRPr lang="en-US" dirty="0"/>
          </a:p>
        </p:txBody>
      </p:sp>
      <p:sp>
        <p:nvSpPr>
          <p:cNvPr id="3" name="מציין מיקום תוכן 2"/>
          <p:cNvSpPr>
            <a:spLocks noGrp="1"/>
          </p:cNvSpPr>
          <p:nvPr>
            <p:ph idx="1"/>
          </p:nvPr>
        </p:nvSpPr>
        <p:spPr>
          <a:xfrm>
            <a:off x="2710301" y="1803401"/>
            <a:ext cx="8564362" cy="4470400"/>
          </a:xfrm>
        </p:spPr>
        <p:txBody>
          <a:bodyPr/>
          <a:lstStyle/>
          <a:p>
            <a:r>
              <a:rPr lang="en-US" dirty="0" smtClean="0"/>
              <a:t>Clash of Clans</a:t>
            </a:r>
            <a:r>
              <a:rPr lang="he-IL" dirty="0" smtClean="0"/>
              <a:t> הוא משחק אסטרטגיה לפלאפונים, שהיה המשחק הפופולרי ביותר בחנויות האפליקציות של </a:t>
            </a:r>
            <a:r>
              <a:rPr lang="en-US" dirty="0" smtClean="0"/>
              <a:t>Apple</a:t>
            </a:r>
            <a:r>
              <a:rPr lang="he-IL" dirty="0"/>
              <a:t> </a:t>
            </a:r>
            <a:r>
              <a:rPr lang="he-IL" dirty="0" smtClean="0"/>
              <a:t>ו</a:t>
            </a:r>
            <a:r>
              <a:rPr lang="en-US" dirty="0" smtClean="0"/>
              <a:t>Google</a:t>
            </a:r>
            <a:endParaRPr lang="he-IL" dirty="0" smtClean="0"/>
          </a:p>
          <a:p>
            <a:r>
              <a:rPr lang="he-IL" dirty="0" smtClean="0"/>
              <a:t>בכל מלחמה, ישנו שחקן מתקיף בעזרת </a:t>
            </a:r>
            <a:r>
              <a:rPr lang="he-IL" b="1" dirty="0" smtClean="0"/>
              <a:t>צבא</a:t>
            </a:r>
            <a:r>
              <a:rPr lang="en-US" b="1" dirty="0" smtClean="0"/>
              <a:t> </a:t>
            </a:r>
            <a:r>
              <a:rPr lang="he-IL" dirty="0" smtClean="0"/>
              <a:t>המורכב מחיילים, ושחקן שמגן על </a:t>
            </a:r>
            <a:r>
              <a:rPr lang="he-IL" b="1" dirty="0" smtClean="0"/>
              <a:t>הבסיס</a:t>
            </a:r>
            <a:r>
              <a:rPr lang="he-IL" dirty="0" smtClean="0"/>
              <a:t> שלו, המורכב מבניינים. </a:t>
            </a:r>
          </a:p>
          <a:p>
            <a:r>
              <a:rPr lang="he-IL" dirty="0" smtClean="0"/>
              <a:t>המתקיף מניח חיילים במקומות התחלתיים על גבי המפה, והחיילים נעים אוטומטית לתקיפת בניינים בבסיס</a:t>
            </a:r>
          </a:p>
          <a:p>
            <a:pPr marL="0" indent="0">
              <a:buNone/>
            </a:pPr>
            <a:endParaRPr lang="en-US" dirty="0"/>
          </a:p>
        </p:txBody>
      </p:sp>
      <p:pic>
        <p:nvPicPr>
          <p:cNvPr id="2050" name="Picture 2" descr="Image result for clash of clan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180" y="1479875"/>
            <a:ext cx="2592553" cy="1270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3772" y="2851827"/>
            <a:ext cx="2604561" cy="17313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lash of clans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3772" y="4941168"/>
            <a:ext cx="2604561" cy="146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חוקי המשחק</a:t>
            </a:r>
            <a:endParaRPr lang="en-US" dirty="0"/>
          </a:p>
        </p:txBody>
      </p:sp>
      <p:sp>
        <p:nvSpPr>
          <p:cNvPr id="3" name="מציין מיקום תוכן 2"/>
          <p:cNvSpPr>
            <a:spLocks noGrp="1"/>
          </p:cNvSpPr>
          <p:nvPr>
            <p:ph idx="1"/>
          </p:nvPr>
        </p:nvSpPr>
        <p:spPr>
          <a:xfrm>
            <a:off x="445409" y="2067321"/>
            <a:ext cx="7263136" cy="4705267"/>
          </a:xfrm>
        </p:spPr>
        <p:txBody>
          <a:bodyPr>
            <a:normAutofit/>
          </a:bodyPr>
          <a:lstStyle/>
          <a:p>
            <a:pPr marL="0" indent="0">
              <a:buNone/>
            </a:pPr>
            <a:r>
              <a:rPr lang="he-IL" dirty="0" smtClean="0"/>
              <a:t>יש במשחק מגוון בניינים:</a:t>
            </a:r>
            <a:r>
              <a:rPr lang="en-US" dirty="0" smtClean="0"/>
              <a:t> </a:t>
            </a:r>
            <a:r>
              <a:rPr lang="he-IL" dirty="0" smtClean="0"/>
              <a:t>הגנות שעושות נזק לחיילים, ובניינים האוגרים משאבים יקרים.</a:t>
            </a:r>
            <a:endParaRPr lang="he-IL" dirty="0"/>
          </a:p>
          <a:p>
            <a:pPr marL="0" indent="0">
              <a:buNone/>
            </a:pPr>
            <a:endParaRPr lang="he-IL" dirty="0" smtClean="0"/>
          </a:p>
          <a:p>
            <a:pPr marL="0" indent="0">
              <a:buNone/>
            </a:pPr>
            <a:endParaRPr lang="he-IL" dirty="0" smtClean="0"/>
          </a:p>
          <a:p>
            <a:pPr marL="0" indent="0">
              <a:buNone/>
            </a:pPr>
            <a:endParaRPr lang="en-US" dirty="0" smtClean="0"/>
          </a:p>
          <a:p>
            <a:pPr marL="0" indent="0">
              <a:buNone/>
            </a:pPr>
            <a:endParaRPr lang="en-US" dirty="0" smtClean="0"/>
          </a:p>
          <a:p>
            <a:pPr marL="0" indent="0">
              <a:buNone/>
            </a:pPr>
            <a:r>
              <a:rPr lang="he-IL" dirty="0" smtClean="0"/>
              <a:t>בסוף המשחק, מוחזר הנזק הכולל לבסיס, וכמה משאבים נשדדו. </a:t>
            </a:r>
          </a:p>
          <a:p>
            <a:pPr marL="0" indent="0">
              <a:buNone/>
            </a:pPr>
            <a:endParaRPr lang="en-US" dirty="0"/>
          </a:p>
        </p:txBody>
      </p:sp>
      <p:grpSp>
        <p:nvGrpSpPr>
          <p:cNvPr id="4" name="קבוצה 3"/>
          <p:cNvGrpSpPr/>
          <p:nvPr/>
        </p:nvGrpSpPr>
        <p:grpSpPr>
          <a:xfrm>
            <a:off x="7606580" y="1916832"/>
            <a:ext cx="3887957" cy="1720043"/>
            <a:chOff x="7849180" y="1761401"/>
            <a:chExt cx="4440656" cy="1935075"/>
          </a:xfrm>
        </p:grpSpPr>
        <p:pic>
          <p:nvPicPr>
            <p:cNvPr id="7170" name="Picture 2" descr="Image result for clash of clans buildings"/>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9778" r="89778"/>
                      </a14:imgEffect>
                    </a14:imgLayer>
                  </a14:imgProps>
                </a:ext>
                <a:ext uri="{28A0092B-C50C-407E-A947-70E740481C1C}">
                  <a14:useLocalDpi xmlns:a14="http://schemas.microsoft.com/office/drawing/2010/main" val="0"/>
                </a:ext>
              </a:extLst>
            </a:blip>
            <a:srcRect/>
            <a:stretch>
              <a:fillRect/>
            </a:stretch>
          </p:blipFill>
          <p:spPr bwMode="auto">
            <a:xfrm>
              <a:off x="7849180" y="1930704"/>
              <a:ext cx="1546798" cy="15467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lash of clans building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001" y="1761401"/>
              <a:ext cx="1435835" cy="143583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clash of clans building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1987" y="2332160"/>
              <a:ext cx="1424027" cy="122708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clash of clans buildings"/>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00" b="100000" l="10000" r="90000"/>
                      </a14:imgEffect>
                    </a14:imgLayer>
                  </a14:imgProps>
                </a:ext>
                <a:ext uri="{28A0092B-C50C-407E-A947-70E740481C1C}">
                  <a14:useLocalDpi xmlns:a14="http://schemas.microsoft.com/office/drawing/2010/main" val="0"/>
                </a:ext>
              </a:extLst>
            </a:blip>
            <a:srcRect/>
            <a:stretch>
              <a:fillRect/>
            </a:stretch>
          </p:blipFill>
          <p:spPr bwMode="auto">
            <a:xfrm>
              <a:off x="8479519" y="2194933"/>
              <a:ext cx="1501543" cy="150154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AutoShape 12" descr="Image result for clash of clans archer"/>
          <p:cNvSpPr>
            <a:spLocks noChangeAspect="1" noChangeArrowheads="1"/>
          </p:cNvSpPr>
          <p:nvPr/>
        </p:nvSpPr>
        <p:spPr bwMode="auto">
          <a:xfrm>
            <a:off x="2601869" y="1489015"/>
            <a:ext cx="177746" cy="1777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קבוצה 5"/>
          <p:cNvGrpSpPr/>
          <p:nvPr/>
        </p:nvGrpSpPr>
        <p:grpSpPr>
          <a:xfrm>
            <a:off x="1544267" y="3068960"/>
            <a:ext cx="3173758" cy="2066028"/>
            <a:chOff x="7933416" y="3169442"/>
            <a:chExt cx="3477261" cy="2298450"/>
          </a:xfrm>
        </p:grpSpPr>
        <p:pic>
          <p:nvPicPr>
            <p:cNvPr id="7184" name="Picture 16" descr="Image result for clash of clans giant"/>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5900" b="90000" l="10000" r="90000"/>
                      </a14:imgEffect>
                    </a14:imgLayer>
                  </a14:imgProps>
                </a:ext>
                <a:ext uri="{28A0092B-C50C-407E-A947-70E740481C1C}">
                  <a14:useLocalDpi xmlns:a14="http://schemas.microsoft.com/office/drawing/2010/main" val="0"/>
                </a:ext>
              </a:extLst>
            </a:blip>
            <a:srcRect/>
            <a:stretch>
              <a:fillRect/>
            </a:stretch>
          </p:blipFill>
          <p:spPr bwMode="auto">
            <a:xfrm>
              <a:off x="8669700" y="3169442"/>
              <a:ext cx="2298450" cy="22984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clash of clans troops"/>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957" b="100000" l="0" r="100000"/>
                      </a14:imgEffect>
                    </a14:imgLayer>
                  </a14:imgProps>
                </a:ext>
                <a:ext uri="{28A0092B-C50C-407E-A947-70E740481C1C}">
                  <a14:useLocalDpi xmlns:a14="http://schemas.microsoft.com/office/drawing/2010/main" val="0"/>
                </a:ext>
              </a:extLst>
            </a:blip>
            <a:srcRect/>
            <a:stretch>
              <a:fillRect/>
            </a:stretch>
          </p:blipFill>
          <p:spPr bwMode="auto">
            <a:xfrm>
              <a:off x="7933416" y="3822716"/>
              <a:ext cx="1472567" cy="156038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clash of clans arche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7400" b="99500" l="10000" r="90000"/>
                      </a14:imgEffect>
                    </a14:imgLayer>
                  </a14:imgProps>
                </a:ext>
                <a:ext uri="{28A0092B-C50C-407E-A947-70E740481C1C}">
                  <a14:useLocalDpi xmlns:a14="http://schemas.microsoft.com/office/drawing/2010/main" val="0"/>
                </a:ext>
              </a:extLst>
            </a:blip>
            <a:srcRect/>
            <a:stretch>
              <a:fillRect/>
            </a:stretch>
          </p:blipFill>
          <p:spPr bwMode="auto">
            <a:xfrm>
              <a:off x="9951286" y="3961082"/>
              <a:ext cx="1459391" cy="145939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תמונה 6"/>
          <p:cNvPicPr>
            <a:picLocks noChangeAspect="1"/>
          </p:cNvPicPr>
          <p:nvPr/>
        </p:nvPicPr>
        <p:blipFill rotWithShape="1">
          <a:blip r:embed="rId14"/>
          <a:srcRect t="60019"/>
          <a:stretch/>
        </p:blipFill>
        <p:spPr>
          <a:xfrm>
            <a:off x="8342277" y="5534511"/>
            <a:ext cx="2954744" cy="1099625"/>
          </a:xfrm>
          <a:prstGeom prst="rect">
            <a:avLst/>
          </a:prstGeom>
        </p:spPr>
      </p:pic>
      <p:sp>
        <p:nvSpPr>
          <p:cNvPr id="18" name="מציין מיקום תוכן 2"/>
          <p:cNvSpPr txBox="1">
            <a:spLocks/>
          </p:cNvSpPr>
          <p:nvPr/>
        </p:nvSpPr>
        <p:spPr>
          <a:xfrm>
            <a:off x="4460300" y="2060848"/>
            <a:ext cx="7034237" cy="48691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dirty="0" smtClean="0"/>
          </a:p>
          <a:p>
            <a:pPr marL="0" indent="0">
              <a:buFont typeface="Arial" pitchFamily="34" charset="0"/>
              <a:buNone/>
            </a:pPr>
            <a:endParaRPr lang="en-US" dirty="0"/>
          </a:p>
          <a:p>
            <a:pPr marL="0" indent="0">
              <a:buFont typeface="Arial" pitchFamily="34" charset="0"/>
              <a:buNone/>
            </a:pPr>
            <a:endParaRPr lang="he-IL" dirty="0" smtClean="0"/>
          </a:p>
          <a:p>
            <a:pPr marL="0" indent="0">
              <a:buFont typeface="Arial" pitchFamily="34" charset="0"/>
              <a:buNone/>
            </a:pPr>
            <a:r>
              <a:rPr lang="he-IL" dirty="0" smtClean="0"/>
              <a:t>יש במשחק גם מגוון חיילים שעושים נזק לבניינים</a:t>
            </a:r>
          </a:p>
          <a:p>
            <a:pPr marL="0" indent="0">
              <a:buFont typeface="Arial" pitchFamily="34" charset="0"/>
              <a:buNone/>
            </a:pPr>
            <a:endParaRPr lang="he-IL" dirty="0" smtClean="0"/>
          </a:p>
          <a:p>
            <a:pPr marL="0" indent="0">
              <a:buFont typeface="Arial" pitchFamily="34" charset="0"/>
              <a:buNone/>
            </a:pPr>
            <a:endParaRPr lang="en-US" dirty="0"/>
          </a:p>
        </p:txBody>
      </p:sp>
    </p:spTree>
    <p:extLst>
      <p:ext uri="{BB962C8B-B14F-4D97-AF65-F5344CB8AC3E}">
        <p14:creationId xmlns:p14="http://schemas.microsoft.com/office/powerpoint/2010/main" val="254137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עבודה מקדימה</a:t>
            </a:r>
            <a:endParaRPr lang="en-US" dirty="0"/>
          </a:p>
        </p:txBody>
      </p:sp>
      <p:sp>
        <p:nvSpPr>
          <p:cNvPr id="6" name="מציין מיקום תוכן 5"/>
          <p:cNvSpPr>
            <a:spLocks noGrp="1"/>
          </p:cNvSpPr>
          <p:nvPr>
            <p:ph idx="1"/>
          </p:nvPr>
        </p:nvSpPr>
        <p:spPr/>
        <p:txBody>
          <a:bodyPr/>
          <a:lstStyle/>
          <a:p>
            <a:pPr marL="274320" lvl="1">
              <a:spcBef>
                <a:spcPts val="1600"/>
              </a:spcBef>
              <a:buFont typeface="Arial" pitchFamily="34" charset="0"/>
              <a:buChar char="•"/>
            </a:pPr>
            <a:r>
              <a:rPr lang="he-IL" sz="2800" dirty="0"/>
              <a:t>לפני כן, </a:t>
            </a:r>
            <a:r>
              <a:rPr lang="he-IL" sz="2800" dirty="0" smtClean="0"/>
              <a:t>נאלצנו </a:t>
            </a:r>
            <a:r>
              <a:rPr lang="he-IL" sz="2800" dirty="0"/>
              <a:t>לבצע עבודה מקדימה, המכינה את השטח </a:t>
            </a:r>
            <a:r>
              <a:rPr lang="he-IL" sz="2800" dirty="0" smtClean="0"/>
              <a:t>ללמידה:</a:t>
            </a:r>
          </a:p>
          <a:p>
            <a:pPr marL="274320" lvl="1">
              <a:spcBef>
                <a:spcPts val="1600"/>
              </a:spcBef>
              <a:buFont typeface="Arial" pitchFamily="34" charset="0"/>
              <a:buChar char="•"/>
            </a:pPr>
            <a:r>
              <a:rPr lang="he-IL" sz="2800" dirty="0" smtClean="0"/>
              <a:t>בניית </a:t>
            </a:r>
            <a:r>
              <a:rPr lang="he-IL" sz="2800" dirty="0"/>
              <a:t>סימולציה - בניית המשחק באופן עצמאי</a:t>
            </a:r>
            <a:endParaRPr lang="en-US" sz="2800" dirty="0"/>
          </a:p>
          <a:p>
            <a:r>
              <a:rPr lang="he-IL" dirty="0"/>
              <a:t>"</a:t>
            </a:r>
            <a:r>
              <a:rPr lang="he-IL" dirty="0" smtClean="0"/>
              <a:t>התחברות</a:t>
            </a:r>
            <a:r>
              <a:rPr lang="he-IL" dirty="0"/>
              <a:t>" לממשק ויזואלי</a:t>
            </a:r>
          </a:p>
          <a:p>
            <a:endParaRPr lang="en-US" dirty="0"/>
          </a:p>
        </p:txBody>
      </p:sp>
    </p:spTree>
    <p:extLst>
      <p:ext uri="{BB962C8B-B14F-4D97-AF65-F5344CB8AC3E}">
        <p14:creationId xmlns:p14="http://schemas.microsoft.com/office/powerpoint/2010/main" val="205032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עבודה מקדימה </a:t>
            </a:r>
            <a:r>
              <a:rPr lang="en-IL" dirty="0"/>
              <a:t>–</a:t>
            </a:r>
            <a:r>
              <a:rPr lang="he-IL" dirty="0"/>
              <a:t> בניית הסימולציה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4798268" y="1988841"/>
            <a:ext cx="6476395" cy="4284960"/>
          </a:xfrm>
        </p:spPr>
        <p:txBody>
          <a:bodyPr/>
          <a:lstStyle/>
          <a:p>
            <a:r>
              <a:rPr lang="he-IL" dirty="0" smtClean="0"/>
              <a:t>מפתחי המשחק לא שיתפו את קוד המשחק מעולם, ולא קיימת באינטרנט סימולציה של המשחק.</a:t>
            </a:r>
            <a:endParaRPr lang="en-US" dirty="0" smtClean="0"/>
          </a:p>
          <a:p>
            <a:r>
              <a:rPr lang="he-IL" dirty="0" smtClean="0"/>
              <a:t>לכן החלטנו לבנות סימולציה של המשחק בעצמו ב</a:t>
            </a:r>
            <a:r>
              <a:rPr lang="en-US" dirty="0" smtClean="0"/>
              <a:t>Python</a:t>
            </a:r>
            <a:r>
              <a:rPr lang="he-IL" dirty="0" smtClean="0"/>
              <a:t>. לצורך כך, מימשנו את הלוגיקה עבור הבניינים והחיילים. </a:t>
            </a:r>
          </a:p>
        </p:txBody>
      </p:sp>
      <p:grpSp>
        <p:nvGrpSpPr>
          <p:cNvPr id="4" name="קבוצה 3"/>
          <p:cNvGrpSpPr/>
          <p:nvPr/>
        </p:nvGrpSpPr>
        <p:grpSpPr>
          <a:xfrm>
            <a:off x="549796" y="2157857"/>
            <a:ext cx="3384377" cy="4382768"/>
            <a:chOff x="549796" y="2157857"/>
            <a:chExt cx="3384377" cy="4382768"/>
          </a:xfrm>
        </p:grpSpPr>
        <p:pic>
          <p:nvPicPr>
            <p:cNvPr id="3" name="תמונה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820" y="2157857"/>
              <a:ext cx="3168353" cy="2408099"/>
            </a:xfrm>
            <a:prstGeom prst="rect">
              <a:avLst/>
            </a:prstGeom>
          </p:spPr>
        </p:pic>
        <p:sp>
          <p:nvSpPr>
            <p:cNvPr id="7" name="מציין מיקום תוכן 2"/>
            <p:cNvSpPr txBox="1">
              <a:spLocks/>
            </p:cNvSpPr>
            <p:nvPr/>
          </p:nvSpPr>
          <p:spPr>
            <a:xfrm>
              <a:off x="549796" y="4634216"/>
              <a:ext cx="3279557" cy="1906409"/>
            </a:xfrm>
            <a:prstGeom prst="rect">
              <a:avLst/>
            </a:prstGeom>
          </p:spPr>
          <p:txBody>
            <a:bodyPr vert="horz" lIns="121899" tIns="60949" rIns="121899" bIns="60949" rtlCol="1">
              <a:no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pPr marL="0" indent="0">
                <a:buNone/>
              </a:pPr>
              <a:r>
                <a:rPr lang="he-IL" sz="2000" b="1" dirty="0" smtClean="0">
                  <a:solidFill>
                    <a:srgbClr val="0070C0"/>
                  </a:solidFill>
                </a:rPr>
                <a:t>בכחול</a:t>
              </a:r>
              <a:r>
                <a:rPr lang="he-IL" sz="2000" b="1" dirty="0" smtClean="0">
                  <a:solidFill>
                    <a:srgbClr val="00B050"/>
                  </a:solidFill>
                </a:rPr>
                <a:t> </a:t>
              </a:r>
              <a:r>
                <a:rPr lang="he-IL" sz="2000" dirty="0" smtClean="0"/>
                <a:t>- חומות</a:t>
              </a:r>
            </a:p>
            <a:p>
              <a:pPr marL="0" indent="0">
                <a:buNone/>
              </a:pPr>
              <a:r>
                <a:rPr lang="he-IL" sz="2000" b="1" dirty="0" smtClean="0">
                  <a:solidFill>
                    <a:srgbClr val="00B050"/>
                  </a:solidFill>
                </a:rPr>
                <a:t>בירוק</a:t>
              </a:r>
              <a:r>
                <a:rPr lang="he-IL" sz="2000" dirty="0" smtClean="0"/>
                <a:t> </a:t>
              </a:r>
              <a:r>
                <a:rPr lang="en-IL" sz="2000" dirty="0" smtClean="0"/>
                <a:t>–</a:t>
              </a:r>
              <a:r>
                <a:rPr lang="he-IL" sz="2000" dirty="0" smtClean="0"/>
                <a:t> מטרות</a:t>
              </a:r>
            </a:p>
            <a:p>
              <a:pPr marL="0" indent="0">
                <a:buNone/>
              </a:pPr>
              <a:r>
                <a:rPr lang="he-IL" sz="2000" b="1" dirty="0" smtClean="0">
                  <a:solidFill>
                    <a:schemeClr val="bg2">
                      <a:lumMod val="20000"/>
                      <a:lumOff val="80000"/>
                    </a:schemeClr>
                  </a:solidFill>
                </a:rPr>
                <a:t>באדום</a:t>
              </a:r>
              <a:r>
                <a:rPr lang="he-IL" sz="2000" dirty="0" smtClean="0"/>
                <a:t> </a:t>
              </a:r>
              <a:r>
                <a:rPr lang="en-IL" sz="2000" dirty="0" smtClean="0"/>
                <a:t>–</a:t>
              </a:r>
              <a:r>
                <a:rPr lang="he-IL" sz="2000" dirty="0" smtClean="0"/>
                <a:t> מסלול הכי קצר של חייל למטרה הכי קרובה</a:t>
              </a:r>
            </a:p>
          </p:txBody>
        </p:sp>
      </p:grpSp>
    </p:spTree>
    <p:extLst>
      <p:ext uri="{BB962C8B-B14F-4D97-AF65-F5344CB8AC3E}">
        <p14:creationId xmlns:p14="http://schemas.microsoft.com/office/powerpoint/2010/main" val="290452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מוקדי אדום 16x9">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Office_9532480_TF02804895.potx" id="{BCFB1343-56A8-4507-9590-286BF11CB4A8}" vid="{F42F9B7D-A924-4B51-9BF2-CA655204E2BE}"/>
    </a:ext>
  </a:extLst>
</a:theme>
</file>

<file path=ppt/theme/theme2.xml><?xml version="1.0" encoding="utf-8"?>
<a:theme xmlns:a="http://schemas.openxmlformats.org/drawingml/2006/main" name="ערכת נושא של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ערכת נושא של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1380992</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template makes an impression with its bold red background, radial sunburst pattern, and contrasting black title bar. Consider it for your small business or marketing presentation. Or, take advantage of the red color scheme to make a holiday-themed presentation.  Compatible with PowerPoint 2013 and later, this template offers a variety of slide layouts including title slides, bulleted lists, photo with captions, a sample chart, and blank slide, all in a widescreen (16X9) format.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2011-12-19T18:35:00+00:00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TP102804893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725212</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41BC18E0-614B-4152-A3EE-8AA2B60C72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765CE0-A8A0-42E0-82D2-3F870DB4D5F7}">
  <ds:schemaRefs>
    <ds:schemaRef ds:uri="http://schemas.microsoft.com/sharepoint/v3/contenttype/forms"/>
  </ds:schemaRefs>
</ds:datastoreItem>
</file>

<file path=customXml/itemProps3.xml><?xml version="1.0" encoding="utf-8"?>
<ds:datastoreItem xmlns:ds="http://schemas.openxmlformats.org/officeDocument/2006/customXml" ds:itemID="{45076977-ECB7-44C2-A70D-853BB6B41242}">
  <ds:schemaRefs>
    <ds:schemaRef ds:uri="http://www.w3.org/XML/1998/namespace"/>
    <ds:schemaRef ds:uri="http://schemas.microsoft.com/office/2006/documentManagement/types"/>
    <ds:schemaRef ds:uri="http://purl.org/dc/dcmitype/"/>
    <ds:schemaRef ds:uri="4873beb7-5857-4685-be1f-d57550cc96cc"/>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מצגת של קווים מוקדיים אדומים (מסך רחב)</Template>
  <TotalTime>4596</TotalTime>
  <Words>1085</Words>
  <Application>Microsoft Office PowerPoint</Application>
  <PresentationFormat>מותאם אישית</PresentationFormat>
  <Paragraphs>215</Paragraphs>
  <Slides>50</Slides>
  <Notes>8</Notes>
  <HiddenSlides>2</HiddenSlides>
  <MMClips>5</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50</vt:i4>
      </vt:variant>
    </vt:vector>
  </HeadingPairs>
  <TitlesOfParts>
    <vt:vector size="56" baseType="lpstr">
      <vt:lpstr>Aharoni</vt:lpstr>
      <vt:lpstr>Arial</vt:lpstr>
      <vt:lpstr>Cambria</vt:lpstr>
      <vt:lpstr>Gisha</vt:lpstr>
      <vt:lpstr>Tahoma</vt:lpstr>
      <vt:lpstr>מוקדי אדום 16x9</vt:lpstr>
      <vt:lpstr>Clash of Smops</vt:lpstr>
      <vt:lpstr>מצגת של PowerPoint‏</vt:lpstr>
      <vt:lpstr>מטרת הפרויקט: ללמד מכונה לשחק Clash of clans. המכונה תלמד להגן, להתקיף, ותגיע לתובנות אסטרטגיות.</vt:lpstr>
      <vt:lpstr>על מה נדבר?</vt:lpstr>
      <vt:lpstr>מצגת של PowerPoint‏</vt:lpstr>
      <vt:lpstr>חוקי המשחק</vt:lpstr>
      <vt:lpstr>חוקי המשחק</vt:lpstr>
      <vt:lpstr>עבודה מקדימה</vt:lpstr>
      <vt:lpstr>עבודה מקדימה – בניית הסימולציה</vt:lpstr>
      <vt:lpstr>עבודה מקדימה – בניית הסימולציה</vt:lpstr>
      <vt:lpstr>עבודה מקדימה – התחברות לממשק ויזואלי</vt:lpstr>
      <vt:lpstr>מצגת של PowerPoint‏</vt:lpstr>
      <vt:lpstr>פירמול הבעיה – הגדרות </vt:lpstr>
      <vt:lpstr>פירמול הבעיה – הגדרות</vt:lpstr>
      <vt:lpstr>פירמול הבעיה - הגדרות</vt:lpstr>
      <vt:lpstr>פירמול הבעיה</vt:lpstr>
      <vt:lpstr>מה ניתן לומר על הפונקציה Fbase(army) ?</vt:lpstr>
      <vt:lpstr>מצגת של PowerPoint‏</vt:lpstr>
      <vt:lpstr>אלגוריתם גנטי</vt:lpstr>
      <vt:lpstr>אלגוריתם גנטי</vt:lpstr>
      <vt:lpstr>תוצאות גנטי התקפי – בדיקת שפיות</vt:lpstr>
      <vt:lpstr>תוצאות גנטי התקפי - בדיקת שפיות</vt:lpstr>
      <vt:lpstr>תוצאות גנטי התקפי - Round 2</vt:lpstr>
      <vt:lpstr>תוצאות גנטי התקפי – ROUND 2</vt:lpstr>
      <vt:lpstr>תוצאות גנטי הגנתי – בדיקת שפיות</vt:lpstr>
      <vt:lpstr>בעיות בגנטי הגנתי</vt:lpstr>
      <vt:lpstr>גנטי התקפי מול גנטי הגנתי</vt:lpstr>
      <vt:lpstr>שיטות קלאסיות – סיכום ביניים</vt:lpstr>
      <vt:lpstr>מצגת של PowerPoint‏</vt:lpstr>
      <vt:lpstr>רעיון: אולי נוכל לקרב את הסימולציה על ידי פונקציה גזירה?</vt:lpstr>
      <vt:lpstr>מוטיבציה</vt:lpstr>
      <vt:lpstr>מוטיבציה - משמעות הנגזרת</vt:lpstr>
      <vt:lpstr>רעיון: אולי נוכל לקרב את הסימולציה על ידי פונקציה גזירה?</vt:lpstr>
      <vt:lpstr>ארכיטקטורת רשת כללית</vt:lpstr>
      <vt:lpstr>איך נכון לקרב את הסימולציה?</vt:lpstr>
      <vt:lpstr>ארכיטקטורת CNN – התאמות</vt:lpstr>
      <vt:lpstr>איך נכון לקרב את הסימולציה?</vt:lpstr>
      <vt:lpstr>בחירת פונקצית LOSS</vt:lpstr>
      <vt:lpstr>הרצת הרשת - זמן חישוב</vt:lpstr>
      <vt:lpstr>תוצאות – השוואה בין הרשתות</vt:lpstr>
      <vt:lpstr>תוצאות – השוואה בין סוג הLoss:</vt:lpstr>
      <vt:lpstr>תוצאות סופיות</vt:lpstr>
      <vt:lpstr>רשת DNN – סיכול ממוקד</vt:lpstr>
      <vt:lpstr>מצגת של PowerPoint‏</vt:lpstr>
      <vt:lpstr>סיכום</vt:lpstr>
      <vt:lpstr>מבט להמשך</vt:lpstr>
      <vt:lpstr>מצגת של PowerPoint‏</vt:lpstr>
      <vt:lpstr>שאלות?</vt:lpstr>
      <vt:lpstr>פריסת כותרת ותוכן עם תרשים</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Clash of Smops</dc:title>
  <dc:creator>רועי זהר</dc:creator>
  <cp:lastModifiedBy>רועי זהר</cp:lastModifiedBy>
  <cp:revision>113</cp:revision>
  <dcterms:created xsi:type="dcterms:W3CDTF">2019-06-03T10:46:31Z</dcterms:created>
  <dcterms:modified xsi:type="dcterms:W3CDTF">2019-06-09T00:02:41Z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